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2" r:id="rId3"/>
    <p:sldId id="258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CCCC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858" autoAdjust="0"/>
    <p:restoredTop sz="90929"/>
  </p:normalViewPr>
  <p:slideViewPr>
    <p:cSldViewPr>
      <p:cViewPr varScale="1">
        <p:scale>
          <a:sx n="61" d="100"/>
          <a:sy n="61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277" cy="46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724" y="0"/>
            <a:ext cx="2972277" cy="46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740"/>
            <a:ext cx="2972277" cy="46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724" y="8831740"/>
            <a:ext cx="2972277" cy="46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66CEF45-6BB0-4EA6-BA4A-295E5868A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2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FDF50-1B7D-4284-9905-E8697BB1A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6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0216E-7E58-4939-8F55-99EB11607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0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A90A3-F818-4EA0-AB64-AE8433D2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3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BEB86-7A0F-4F6D-B70B-92778989E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8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3CAF0-53E0-47C0-8FDD-743E76B67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8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F14BD-48B7-4503-9E6F-6090250CF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5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366D4-070D-4BE9-9544-4610B3A66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1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13AE9-A522-47DC-B125-895135B73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3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3859F-5F92-4298-9712-75010B62E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2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D1901-BF99-47B0-97B2-4916783DA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6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9C8E1-DE96-4BC4-B405-9F57FE77C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5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3399"/>
            </a:gs>
            <a:gs pos="100000">
              <a:srgbClr val="6600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8B35DE9-4E4D-43B8-8063-B48DD23DD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609600"/>
            <a:ext cx="6172200" cy="1600200"/>
          </a:xfrm>
          <a:solidFill>
            <a:srgbClr val="660066"/>
          </a:solidFill>
          <a:ln w="76200" cmpd="tri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8800" b="1" smtClean="0">
                <a:solidFill>
                  <a:srgbClr val="CCCCFF"/>
                </a:solidFill>
                <a:latin typeface="Verdana" pitchFamily="34" charset="0"/>
              </a:rPr>
              <a:t>Ezekiel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5257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Ezekiel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486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CCFF"/>
                </a:solidFill>
                <a:latin typeface="Verdana" pitchFamily="34" charset="0"/>
              </a:rPr>
              <a:t>Who was Ezekiel?</a:t>
            </a:r>
          </a:p>
          <a:p>
            <a:pPr lvl="1" eaLnBrk="1" hangingPunct="1"/>
            <a:r>
              <a:rPr lang="en-US" smtClean="0">
                <a:solidFill>
                  <a:srgbClr val="CCCCFF"/>
                </a:solidFill>
                <a:latin typeface="Verdana" pitchFamily="34" charset="0"/>
              </a:rPr>
              <a:t>Priest in exile </a:t>
            </a:r>
          </a:p>
          <a:p>
            <a:pPr eaLnBrk="1" hangingPunct="1"/>
            <a:r>
              <a:rPr lang="en-US" smtClean="0">
                <a:solidFill>
                  <a:srgbClr val="CCCCFF"/>
                </a:solidFill>
                <a:latin typeface="Verdana" pitchFamily="34" charset="0"/>
              </a:rPr>
              <a:t>Where did he preach?</a:t>
            </a:r>
          </a:p>
          <a:p>
            <a:pPr lvl="1" eaLnBrk="1" hangingPunct="1"/>
            <a:r>
              <a:rPr lang="en-US" smtClean="0">
                <a:solidFill>
                  <a:srgbClr val="CCCCFF"/>
                </a:solidFill>
                <a:latin typeface="Verdana" pitchFamily="34" charset="0"/>
              </a:rPr>
              <a:t>In Babylon</a:t>
            </a:r>
          </a:p>
          <a:p>
            <a:pPr lvl="1" eaLnBrk="1" hangingPunct="1"/>
            <a:r>
              <a:rPr lang="en-US" smtClean="0">
                <a:solidFill>
                  <a:srgbClr val="CCCCFF"/>
                </a:solidFill>
                <a:latin typeface="Verdana" pitchFamily="34" charset="0"/>
              </a:rPr>
              <a:t>“Transported” to Jerusalem</a:t>
            </a:r>
          </a:p>
          <a:p>
            <a:pPr eaLnBrk="1" hangingPunct="1"/>
            <a:r>
              <a:rPr lang="en-US" smtClean="0">
                <a:solidFill>
                  <a:srgbClr val="CCCCFF"/>
                </a:solidFill>
                <a:latin typeface="Verdana" pitchFamily="34" charset="0"/>
              </a:rPr>
              <a:t>When did he preach?</a:t>
            </a:r>
          </a:p>
          <a:p>
            <a:pPr lvl="1" eaLnBrk="1" hangingPunct="1"/>
            <a:r>
              <a:rPr lang="en-US" smtClean="0">
                <a:solidFill>
                  <a:srgbClr val="CCCCFF"/>
                </a:solidFill>
                <a:latin typeface="Verdana" pitchFamily="34" charset="0"/>
              </a:rPr>
              <a:t>593-571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34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Structure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 rot="21240000">
            <a:off x="762000" y="1143000"/>
            <a:ext cx="7696200" cy="4648200"/>
          </a:xfrm>
          <a:gradFill rotWithShape="0">
            <a:gsLst>
              <a:gs pos="0">
                <a:srgbClr val="660066"/>
              </a:gs>
              <a:gs pos="100000">
                <a:srgbClr val="C60416"/>
              </a:gs>
            </a:gsLst>
            <a:lin ang="2700000" scaled="1"/>
          </a:gra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spcBef>
                <a:spcPct val="0"/>
              </a:spcBef>
              <a:buFontTx/>
              <a:buAutoNum type="romanUcPeriod"/>
            </a:pPr>
            <a:r>
              <a:rPr lang="en-US" smtClean="0">
                <a:solidFill>
                  <a:srgbClr val="CCCCFF"/>
                </a:solidFill>
                <a:latin typeface="Verdana" pitchFamily="34" charset="0"/>
              </a:rPr>
              <a:t>Ezekiel 1-24--Judgment</a:t>
            </a:r>
          </a:p>
          <a:p>
            <a:pPr marL="1168400" lvl="1" indent="-711200" eaLnBrk="1" hangingPunct="1"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CCCCFF"/>
                </a:solidFill>
                <a:latin typeface="Verdana" pitchFamily="34" charset="0"/>
              </a:rPr>
              <a:t>- 1:1-3:21—Ezekiel’s Call as Prophet</a:t>
            </a:r>
          </a:p>
          <a:p>
            <a:pPr marL="1168400" lvl="1" indent="-711200" eaLnBrk="1" hangingPunct="1"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CCCCFF"/>
                </a:solidFill>
                <a:latin typeface="Verdana" pitchFamily="34" charset="0"/>
              </a:rPr>
              <a:t>- 3:22-5:17—Signs of Judgment</a:t>
            </a:r>
          </a:p>
          <a:p>
            <a:pPr marL="1168400" lvl="1" indent="-711200" eaLnBrk="1" hangingPunct="1"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CCCCFF"/>
                </a:solidFill>
                <a:latin typeface="Verdana" pitchFamily="34" charset="0"/>
              </a:rPr>
              <a:t>- 6-7—Oracles of Judgment</a:t>
            </a:r>
          </a:p>
          <a:p>
            <a:pPr marL="1168400" lvl="1" indent="-711200" eaLnBrk="1" hangingPunct="1"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CCCCFF"/>
                </a:solidFill>
                <a:latin typeface="Verdana" pitchFamily="34" charset="0"/>
              </a:rPr>
              <a:t>- 8-11—Visions of Judgment</a:t>
            </a:r>
          </a:p>
          <a:p>
            <a:pPr marL="1168400" lvl="1" indent="-711200" eaLnBrk="1" hangingPunct="1"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CCCCFF"/>
                </a:solidFill>
                <a:latin typeface="Verdana" pitchFamily="34" charset="0"/>
              </a:rPr>
              <a:t>- 12-24—Signs/Oracles of Judgment</a:t>
            </a:r>
          </a:p>
          <a:p>
            <a:pPr marL="812800" indent="-812800" eaLnBrk="1" hangingPunct="1">
              <a:spcBef>
                <a:spcPct val="0"/>
              </a:spcBef>
              <a:buFontTx/>
              <a:buAutoNum type="romanUcPeriod"/>
            </a:pPr>
            <a:r>
              <a:rPr lang="en-US" smtClean="0">
                <a:solidFill>
                  <a:srgbClr val="CCCCFF"/>
                </a:solidFill>
                <a:latin typeface="Verdana" pitchFamily="34" charset="0"/>
              </a:rPr>
              <a:t>Foreign Prophecies</a:t>
            </a:r>
          </a:p>
          <a:p>
            <a:pPr marL="812800" indent="-812800" eaLnBrk="1" hangingPunct="1">
              <a:spcBef>
                <a:spcPct val="0"/>
              </a:spcBef>
              <a:buFontTx/>
              <a:buAutoNum type="romanUcPeriod"/>
            </a:pPr>
            <a:r>
              <a:rPr lang="en-US" smtClean="0">
                <a:solidFill>
                  <a:srgbClr val="CCCCFF"/>
                </a:solidFill>
                <a:latin typeface="Verdana" pitchFamily="34" charset="0"/>
              </a:rPr>
              <a:t>Ezekiel 33-48--Restoration</a:t>
            </a:r>
          </a:p>
          <a:p>
            <a:pPr marL="1168400" lvl="1" indent="-711200" eaLnBrk="1" hangingPunct="1"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CCCCFF"/>
                </a:solidFill>
                <a:latin typeface="Verdana" pitchFamily="34" charset="0"/>
              </a:rPr>
              <a:t>- 33-39—Restoration of Israel</a:t>
            </a:r>
          </a:p>
          <a:p>
            <a:pPr marL="1168400" lvl="1" indent="-711200" eaLnBrk="1" hangingPunct="1">
              <a:spcBef>
                <a:spcPct val="0"/>
              </a:spcBef>
              <a:buFontTx/>
              <a:buNone/>
            </a:pPr>
            <a:r>
              <a:rPr lang="en-US" smtClean="0">
                <a:solidFill>
                  <a:srgbClr val="CCCCFF"/>
                </a:solidFill>
                <a:latin typeface="Verdana" pitchFamily="34" charset="0"/>
              </a:rPr>
              <a:t>- 40-48—A New Temple &amp; A New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Message of Ezekiel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48768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99CC"/>
                </a:solidFill>
                <a:latin typeface="Verdana" pitchFamily="34" charset="0"/>
              </a:rPr>
              <a:t>Signs of Judgment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Ezekiel 5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2754313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290671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0213"/>
            <a:ext cx="27432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Message of Ezekiel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99CC"/>
                </a:solidFill>
                <a:latin typeface="Verdana" pitchFamily="34" charset="0"/>
              </a:rPr>
              <a:t>The Glory Departs the Temple (Ez. 8-11)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Ezekiel 8:1-6, 12-15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Ezekiel 9:3-6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Ezekiel 10:18-19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Ezekiel 11:22-24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51816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Message of Ezekiel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30480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99CC"/>
                </a:solidFill>
                <a:latin typeface="Verdana" pitchFamily="34" charset="0"/>
              </a:rPr>
              <a:t>Words of Restoration 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Ezekiel 36:24-27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6800"/>
            <a:ext cx="57816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Message of Ezekiel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55626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FF99CC"/>
                </a:solidFill>
                <a:latin typeface="Verdana" pitchFamily="34" charset="0"/>
              </a:rPr>
              <a:t>Words of Restoration 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Ezekiel 37:1-14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914400"/>
            <a:ext cx="4014787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3581400"/>
            <a:ext cx="3544887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9175"/>
            <a:ext cx="5022850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Message of Ezekiel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486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Message?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  <a:latin typeface="Verdana" pitchFamily="34" charset="0"/>
              </a:rPr>
              <a:t>They are God’s chosen and He will give them new life!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3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135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 New Roman</vt:lpstr>
      <vt:lpstr>Arial</vt:lpstr>
      <vt:lpstr>Calibri</vt:lpstr>
      <vt:lpstr>Verdana</vt:lpstr>
      <vt:lpstr>Default Design</vt:lpstr>
      <vt:lpstr>Ezekiel</vt:lpstr>
      <vt:lpstr>Ezekiel</vt:lpstr>
      <vt:lpstr>Structure</vt:lpstr>
      <vt:lpstr>Message of Ezekiel </vt:lpstr>
      <vt:lpstr>Message of Ezekiel </vt:lpstr>
      <vt:lpstr>Message of Ezekiel </vt:lpstr>
      <vt:lpstr>Message of Ezekiel </vt:lpstr>
      <vt:lpstr>Message of Ezekiel </vt:lpstr>
    </vt:vector>
  </TitlesOfParts>
  <Company>HGST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Isaiah</dc:title>
  <dc:creator>Keith Jenkins</dc:creator>
  <cp:lastModifiedBy>Chuck Pitts</cp:lastModifiedBy>
  <cp:revision>19</cp:revision>
  <cp:lastPrinted>2013-10-30T21:03:17Z</cp:lastPrinted>
  <dcterms:created xsi:type="dcterms:W3CDTF">2004-10-15T16:22:24Z</dcterms:created>
  <dcterms:modified xsi:type="dcterms:W3CDTF">2013-10-30T21:03:58Z</dcterms:modified>
</cp:coreProperties>
</file>