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8" r:id="rId2"/>
    <p:sldId id="261" r:id="rId3"/>
    <p:sldId id="283" r:id="rId4"/>
    <p:sldId id="284" r:id="rId5"/>
    <p:sldId id="286" r:id="rId6"/>
    <p:sldId id="287" r:id="rId7"/>
    <p:sldId id="289" r:id="rId8"/>
    <p:sldId id="285" r:id="rId9"/>
    <p:sldId id="292" r:id="rId10"/>
    <p:sldId id="293" r:id="rId11"/>
    <p:sldId id="290" r:id="rId12"/>
    <p:sldId id="291" r:id="rId13"/>
    <p:sldId id="275" r:id="rId14"/>
    <p:sldId id="294" r:id="rId15"/>
    <p:sldId id="295" r:id="rId16"/>
    <p:sldId id="276" r:id="rId17"/>
    <p:sldId id="296" r:id="rId18"/>
    <p:sldId id="277" r:id="rId19"/>
    <p:sldId id="278" r:id="rId20"/>
    <p:sldId id="297" r:id="rId21"/>
    <p:sldId id="279" r:id="rId22"/>
    <p:sldId id="280" r:id="rId23"/>
    <p:sldId id="298" r:id="rId24"/>
    <p:sldId id="300" r:id="rId25"/>
    <p:sldId id="299" r:id="rId26"/>
    <p:sldId id="281" r:id="rId27"/>
    <p:sldId id="301" r:id="rId28"/>
    <p:sldId id="282" r:id="rId29"/>
    <p:sldId id="288" r:id="rId30"/>
  </p:sldIdLst>
  <p:sldSz cx="9144000" cy="6858000" type="screen4x3"/>
  <p:notesSz cx="6853238" cy="9305925"/>
  <p:defaultTextStyle>
    <a:defPPr>
      <a:defRPr lang="en-US"/>
    </a:defPPr>
    <a:lvl1pPr algn="l" rtl="0" fontAlgn="base">
      <a:spcBef>
        <a:spcPct val="0"/>
      </a:spcBef>
      <a:spcAft>
        <a:spcPct val="0"/>
      </a:spcAft>
      <a:defRPr sz="2400" b="1" kern="1200">
        <a:solidFill>
          <a:srgbClr val="FFCCCC"/>
        </a:solidFill>
        <a:latin typeface="Arial Rounded MT Bold" pitchFamily="34" charset="0"/>
        <a:ea typeface="+mn-ea"/>
        <a:cs typeface="+mn-cs"/>
      </a:defRPr>
    </a:lvl1pPr>
    <a:lvl2pPr marL="457200" algn="l" rtl="0" fontAlgn="base">
      <a:spcBef>
        <a:spcPct val="0"/>
      </a:spcBef>
      <a:spcAft>
        <a:spcPct val="0"/>
      </a:spcAft>
      <a:defRPr sz="2400" b="1" kern="1200">
        <a:solidFill>
          <a:srgbClr val="FFCCCC"/>
        </a:solidFill>
        <a:latin typeface="Arial Rounded MT Bold" pitchFamily="34" charset="0"/>
        <a:ea typeface="+mn-ea"/>
        <a:cs typeface="+mn-cs"/>
      </a:defRPr>
    </a:lvl2pPr>
    <a:lvl3pPr marL="914400" algn="l" rtl="0" fontAlgn="base">
      <a:spcBef>
        <a:spcPct val="0"/>
      </a:spcBef>
      <a:spcAft>
        <a:spcPct val="0"/>
      </a:spcAft>
      <a:defRPr sz="2400" b="1" kern="1200">
        <a:solidFill>
          <a:srgbClr val="FFCCCC"/>
        </a:solidFill>
        <a:latin typeface="Arial Rounded MT Bold" pitchFamily="34" charset="0"/>
        <a:ea typeface="+mn-ea"/>
        <a:cs typeface="+mn-cs"/>
      </a:defRPr>
    </a:lvl3pPr>
    <a:lvl4pPr marL="1371600" algn="l" rtl="0" fontAlgn="base">
      <a:spcBef>
        <a:spcPct val="0"/>
      </a:spcBef>
      <a:spcAft>
        <a:spcPct val="0"/>
      </a:spcAft>
      <a:defRPr sz="2400" b="1" kern="1200">
        <a:solidFill>
          <a:srgbClr val="FFCCCC"/>
        </a:solidFill>
        <a:latin typeface="Arial Rounded MT Bold" pitchFamily="34" charset="0"/>
        <a:ea typeface="+mn-ea"/>
        <a:cs typeface="+mn-cs"/>
      </a:defRPr>
    </a:lvl4pPr>
    <a:lvl5pPr marL="1828800" algn="l" rtl="0" fontAlgn="base">
      <a:spcBef>
        <a:spcPct val="0"/>
      </a:spcBef>
      <a:spcAft>
        <a:spcPct val="0"/>
      </a:spcAft>
      <a:defRPr sz="2400" b="1" kern="1200">
        <a:solidFill>
          <a:srgbClr val="FFCCCC"/>
        </a:solidFill>
        <a:latin typeface="Arial Rounded MT Bold" pitchFamily="34" charset="0"/>
        <a:ea typeface="+mn-ea"/>
        <a:cs typeface="+mn-cs"/>
      </a:defRPr>
    </a:lvl5pPr>
    <a:lvl6pPr marL="2286000" algn="l" defTabSz="914400" rtl="0" eaLnBrk="1" latinLnBrk="0" hangingPunct="1">
      <a:defRPr sz="2400" b="1" kern="1200">
        <a:solidFill>
          <a:srgbClr val="FFCCCC"/>
        </a:solidFill>
        <a:latin typeface="Arial Rounded MT Bold" pitchFamily="34" charset="0"/>
        <a:ea typeface="+mn-ea"/>
        <a:cs typeface="+mn-cs"/>
      </a:defRPr>
    </a:lvl6pPr>
    <a:lvl7pPr marL="2743200" algn="l" defTabSz="914400" rtl="0" eaLnBrk="1" latinLnBrk="0" hangingPunct="1">
      <a:defRPr sz="2400" b="1" kern="1200">
        <a:solidFill>
          <a:srgbClr val="FFCCCC"/>
        </a:solidFill>
        <a:latin typeface="Arial Rounded MT Bold" pitchFamily="34" charset="0"/>
        <a:ea typeface="+mn-ea"/>
        <a:cs typeface="+mn-cs"/>
      </a:defRPr>
    </a:lvl7pPr>
    <a:lvl8pPr marL="3200400" algn="l" defTabSz="914400" rtl="0" eaLnBrk="1" latinLnBrk="0" hangingPunct="1">
      <a:defRPr sz="2400" b="1" kern="1200">
        <a:solidFill>
          <a:srgbClr val="FFCCCC"/>
        </a:solidFill>
        <a:latin typeface="Arial Rounded MT Bold" pitchFamily="34" charset="0"/>
        <a:ea typeface="+mn-ea"/>
        <a:cs typeface="+mn-cs"/>
      </a:defRPr>
    </a:lvl8pPr>
    <a:lvl9pPr marL="3657600" algn="l" defTabSz="914400" rtl="0" eaLnBrk="1" latinLnBrk="0" hangingPunct="1">
      <a:defRPr sz="2400" b="1" kern="1200">
        <a:solidFill>
          <a:srgbClr val="FFCCCC"/>
        </a:solidFill>
        <a:latin typeface="Arial Rounded MT Bold"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60C56"/>
    <a:srgbClr val="500050"/>
    <a:srgbClr val="660066"/>
    <a:srgbClr val="FFFF00"/>
    <a:srgbClr val="FFCC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75" autoAdjust="0"/>
    <p:restoredTop sz="90929"/>
  </p:normalViewPr>
  <p:slideViewPr>
    <p:cSldViewPr>
      <p:cViewPr varScale="1">
        <p:scale>
          <a:sx n="68" d="100"/>
          <a:sy n="68" d="100"/>
        </p:scale>
        <p:origin x="82" y="1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210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9939" name="Rectangle 3"/>
          <p:cNvSpPr>
            <a:spLocks noGrp="1" noChangeArrowheads="1"/>
          </p:cNvSpPr>
          <p:nvPr>
            <p:ph type="dt" sz="quarter" idx="1"/>
          </p:nvPr>
        </p:nvSpPr>
        <p:spPr bwMode="auto">
          <a:xfrm>
            <a:off x="3883025"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9940" name="Rectangle 4"/>
          <p:cNvSpPr>
            <a:spLocks noGrp="1" noChangeArrowheads="1"/>
          </p:cNvSpPr>
          <p:nvPr>
            <p:ph type="ftr" sz="quarter" idx="2"/>
          </p:nvPr>
        </p:nvSpPr>
        <p:spPr bwMode="auto">
          <a:xfrm>
            <a:off x="0" y="8840788"/>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9941" name="Rectangle 5"/>
          <p:cNvSpPr>
            <a:spLocks noGrp="1" noChangeArrowheads="1"/>
          </p:cNvSpPr>
          <p:nvPr>
            <p:ph type="sldNum" sz="quarter" idx="3"/>
          </p:nvPr>
        </p:nvSpPr>
        <p:spPr bwMode="auto">
          <a:xfrm>
            <a:off x="3883025" y="8840788"/>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A191CE5-F479-430B-AB2D-64FC4B7D815E}" type="slidenum">
              <a:rPr lang="en-US"/>
              <a:pPr>
                <a:defRPr/>
              </a:pPr>
              <a:t>‹#›</a:t>
            </a:fld>
            <a:endParaRPr lang="en-US"/>
          </a:p>
        </p:txBody>
      </p:sp>
    </p:spTree>
    <p:extLst>
      <p:ext uri="{BB962C8B-B14F-4D97-AF65-F5344CB8AC3E}">
        <p14:creationId xmlns:p14="http://schemas.microsoft.com/office/powerpoint/2010/main" val="1280891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213"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1438" y="0"/>
            <a:ext cx="2970212" cy="465138"/>
          </a:xfrm>
          <a:prstGeom prst="rect">
            <a:avLst/>
          </a:prstGeom>
        </p:spPr>
        <p:txBody>
          <a:bodyPr vert="horz" lIns="91440" tIns="45720" rIns="91440" bIns="45720" rtlCol="0"/>
          <a:lstStyle>
            <a:lvl1pPr algn="r">
              <a:defRPr sz="1200"/>
            </a:lvl1pPr>
          </a:lstStyle>
          <a:p>
            <a:pPr>
              <a:defRPr/>
            </a:pPr>
            <a:fld id="{88743423-0EDD-4DF0-993A-E2C723B2A4F5}" type="datetimeFigureOut">
              <a:rPr lang="en-US"/>
              <a:pPr>
                <a:defRPr/>
              </a:pPr>
              <a:t>6/26/2018</a:t>
            </a:fld>
            <a:endParaRPr lang="en-US"/>
          </a:p>
        </p:txBody>
      </p:sp>
      <p:sp>
        <p:nvSpPr>
          <p:cNvPr id="4" name="Slide Image Placeholder 3"/>
          <p:cNvSpPr>
            <a:spLocks noGrp="1" noRot="1" noChangeAspect="1"/>
          </p:cNvSpPr>
          <p:nvPr>
            <p:ph type="sldImg" idx="2"/>
          </p:nvPr>
        </p:nvSpPr>
        <p:spPr>
          <a:xfrm>
            <a:off x="1101725" y="698500"/>
            <a:ext cx="4651375" cy="34893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9600"/>
            <a:ext cx="5481638" cy="41878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9200"/>
            <a:ext cx="2970213"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1438" y="8839200"/>
            <a:ext cx="2970212" cy="465138"/>
          </a:xfrm>
          <a:prstGeom prst="rect">
            <a:avLst/>
          </a:prstGeom>
        </p:spPr>
        <p:txBody>
          <a:bodyPr vert="horz" lIns="91440" tIns="45720" rIns="91440" bIns="45720" rtlCol="0" anchor="b"/>
          <a:lstStyle>
            <a:lvl1pPr algn="r">
              <a:defRPr sz="1200"/>
            </a:lvl1pPr>
          </a:lstStyle>
          <a:p>
            <a:pPr>
              <a:defRPr/>
            </a:pPr>
            <a:fld id="{0B200216-889D-4AD7-BB43-1C45809E0DBF}" type="slidenum">
              <a:rPr lang="en-US"/>
              <a:pPr>
                <a:defRPr/>
              </a:pPr>
              <a:t>‹#›</a:t>
            </a:fld>
            <a:endParaRPr lang="en-US"/>
          </a:p>
        </p:txBody>
      </p:sp>
    </p:spTree>
    <p:extLst>
      <p:ext uri="{BB962C8B-B14F-4D97-AF65-F5344CB8AC3E}">
        <p14:creationId xmlns:p14="http://schemas.microsoft.com/office/powerpoint/2010/main" val="4187730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6F7C9EBD-C5FA-4927-BDDD-F545D19625BC}" type="slidenum">
              <a:rPr lang="en-US" altLang="en-US" sz="1200" smtClean="0"/>
              <a:pPr eaLnBrk="1" hangingPunct="1"/>
              <a:t>3</a:t>
            </a:fld>
            <a:endParaRPr lang="en-US" altLang="en-US" sz="120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FADB53D3-0056-4ACE-A491-73334F7C6D01}" type="slidenum">
              <a:rPr lang="en-US" altLang="en-US" sz="1200" smtClean="0"/>
              <a:pPr eaLnBrk="1" hangingPunct="1"/>
              <a:t>12</a:t>
            </a:fld>
            <a:endParaRPr lang="en-US" altLang="en-US" sz="120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410B9087-C4D9-4B94-BABF-281D1B99C633}" type="slidenum">
              <a:rPr lang="en-US" altLang="en-US" sz="1200" smtClean="0"/>
              <a:pPr eaLnBrk="1" hangingPunct="1"/>
              <a:t>26</a:t>
            </a:fld>
            <a:endParaRPr lang="en-US" altLang="en-US" sz="1200"/>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410B9087-C4D9-4B94-BABF-281D1B99C633}" type="slidenum">
              <a:rPr lang="en-US" altLang="en-US" sz="1200" smtClean="0"/>
              <a:pPr eaLnBrk="1" hangingPunct="1"/>
              <a:t>27</a:t>
            </a:fld>
            <a:endParaRPr lang="en-US" altLang="en-US" sz="1200"/>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DBD8BE9A-8344-4457-8EF6-1C1EAE5CA184}" type="slidenum">
              <a:rPr lang="en-US" altLang="en-US" sz="1200" smtClean="0"/>
              <a:pPr eaLnBrk="1" hangingPunct="1"/>
              <a:t>4</a:t>
            </a:fld>
            <a:endParaRPr lang="en-US" altLang="en-US" sz="120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6AF2E3CC-AAF6-45D9-A17F-C9E1E6005E0F}" type="slidenum">
              <a:rPr lang="en-US" altLang="en-US" sz="1200" smtClean="0"/>
              <a:pPr eaLnBrk="1" hangingPunct="1"/>
              <a:t>5</a:t>
            </a:fld>
            <a:endParaRPr lang="en-US" altLang="en-US" sz="120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B2BA8D27-9128-4B4E-86CA-9EDEEBB32BED}" type="slidenum">
              <a:rPr lang="en-US" altLang="en-US" sz="1200" smtClean="0"/>
              <a:pPr eaLnBrk="1" hangingPunct="1"/>
              <a:t>6</a:t>
            </a:fld>
            <a:endParaRPr lang="en-US" altLang="en-US" sz="120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E603536C-485E-4F7D-8465-338CFC0D8A8A}" type="slidenum">
              <a:rPr lang="en-US" altLang="en-US" sz="1200" smtClean="0"/>
              <a:pPr eaLnBrk="1" hangingPunct="1"/>
              <a:t>7</a:t>
            </a:fld>
            <a:endParaRPr lang="en-US" altLang="en-US" sz="120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2E116479-5CDB-4846-890C-55059C3A2947}" type="slidenum">
              <a:rPr lang="en-US" altLang="en-US" sz="1200" smtClean="0"/>
              <a:pPr eaLnBrk="1" hangingPunct="1"/>
              <a:t>8</a:t>
            </a:fld>
            <a:endParaRPr lang="en-US" altLang="en-US" sz="1200"/>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1E87A154-55E7-405C-AAA1-59B679B2B72B}" type="slidenum">
              <a:rPr lang="en-US" altLang="en-US" sz="1200" smtClean="0"/>
              <a:pPr eaLnBrk="1" hangingPunct="1"/>
              <a:t>9</a:t>
            </a:fld>
            <a:endParaRPr lang="en-US" altLang="en-US" sz="120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C5428256-DDB9-4BCC-9D81-EF9147697804}" type="slidenum">
              <a:rPr lang="en-US" altLang="en-US" sz="1200" smtClean="0"/>
              <a:pPr eaLnBrk="1" hangingPunct="1"/>
              <a:t>10</a:t>
            </a:fld>
            <a:endParaRPr lang="en-US" altLang="en-US" sz="120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fld id="{685AED6F-F5E8-4DE7-ACC7-CF0F606E4480}" type="slidenum">
              <a:rPr lang="en-US" altLang="en-US" sz="1200" smtClean="0"/>
              <a:pPr eaLnBrk="1" hangingPunct="1"/>
              <a:t>11</a:t>
            </a:fld>
            <a:endParaRPr lang="en-US" altLang="en-US" sz="120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032FBF-88FD-47BF-8B98-5443599FB3EA}" type="slidenum">
              <a:rPr lang="en-US"/>
              <a:pPr>
                <a:defRPr/>
              </a:pPr>
              <a:t>‹#›</a:t>
            </a:fld>
            <a:endParaRPr lang="en-US"/>
          </a:p>
        </p:txBody>
      </p:sp>
    </p:spTree>
    <p:extLst>
      <p:ext uri="{BB962C8B-B14F-4D97-AF65-F5344CB8AC3E}">
        <p14:creationId xmlns:p14="http://schemas.microsoft.com/office/powerpoint/2010/main" val="469891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014251-2972-4D36-A2D1-E2B73AD25258}" type="slidenum">
              <a:rPr lang="en-US"/>
              <a:pPr>
                <a:defRPr/>
              </a:pPr>
              <a:t>‹#›</a:t>
            </a:fld>
            <a:endParaRPr lang="en-US"/>
          </a:p>
        </p:txBody>
      </p:sp>
    </p:spTree>
    <p:extLst>
      <p:ext uri="{BB962C8B-B14F-4D97-AF65-F5344CB8AC3E}">
        <p14:creationId xmlns:p14="http://schemas.microsoft.com/office/powerpoint/2010/main" val="318157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8814C4-80E1-449A-8114-17FBEA5D308B}" type="slidenum">
              <a:rPr lang="en-US"/>
              <a:pPr>
                <a:defRPr/>
              </a:pPr>
              <a:t>‹#›</a:t>
            </a:fld>
            <a:endParaRPr lang="en-US"/>
          </a:p>
        </p:txBody>
      </p:sp>
    </p:spTree>
    <p:extLst>
      <p:ext uri="{BB962C8B-B14F-4D97-AF65-F5344CB8AC3E}">
        <p14:creationId xmlns:p14="http://schemas.microsoft.com/office/powerpoint/2010/main" val="689074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49D9E7-7D5D-49AB-A443-EBA2576F6C9C}" type="slidenum">
              <a:rPr lang="en-US"/>
              <a:pPr>
                <a:defRPr/>
              </a:pPr>
              <a:t>‹#›</a:t>
            </a:fld>
            <a:endParaRPr lang="en-US"/>
          </a:p>
        </p:txBody>
      </p:sp>
    </p:spTree>
    <p:extLst>
      <p:ext uri="{BB962C8B-B14F-4D97-AF65-F5344CB8AC3E}">
        <p14:creationId xmlns:p14="http://schemas.microsoft.com/office/powerpoint/2010/main" val="26148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BDA15A-3D7C-4A26-B51A-241C0CA48BF5}" type="slidenum">
              <a:rPr lang="en-US"/>
              <a:pPr>
                <a:defRPr/>
              </a:pPr>
              <a:t>‹#›</a:t>
            </a:fld>
            <a:endParaRPr lang="en-US"/>
          </a:p>
        </p:txBody>
      </p:sp>
    </p:spTree>
    <p:extLst>
      <p:ext uri="{BB962C8B-B14F-4D97-AF65-F5344CB8AC3E}">
        <p14:creationId xmlns:p14="http://schemas.microsoft.com/office/powerpoint/2010/main" val="376976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A32E37-B270-4B63-A771-BD7DA20C9AB6}" type="slidenum">
              <a:rPr lang="en-US"/>
              <a:pPr>
                <a:defRPr/>
              </a:pPr>
              <a:t>‹#›</a:t>
            </a:fld>
            <a:endParaRPr lang="en-US"/>
          </a:p>
        </p:txBody>
      </p:sp>
    </p:spTree>
    <p:extLst>
      <p:ext uri="{BB962C8B-B14F-4D97-AF65-F5344CB8AC3E}">
        <p14:creationId xmlns:p14="http://schemas.microsoft.com/office/powerpoint/2010/main" val="171174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D715760-8262-4681-AC3E-AF0D209824AE}" type="slidenum">
              <a:rPr lang="en-US"/>
              <a:pPr>
                <a:defRPr/>
              </a:pPr>
              <a:t>‹#›</a:t>
            </a:fld>
            <a:endParaRPr lang="en-US"/>
          </a:p>
        </p:txBody>
      </p:sp>
    </p:spTree>
    <p:extLst>
      <p:ext uri="{BB962C8B-B14F-4D97-AF65-F5344CB8AC3E}">
        <p14:creationId xmlns:p14="http://schemas.microsoft.com/office/powerpoint/2010/main" val="348490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679F6C-A28A-4790-9BF3-F0EB73539756}" type="slidenum">
              <a:rPr lang="en-US"/>
              <a:pPr>
                <a:defRPr/>
              </a:pPr>
              <a:t>‹#›</a:t>
            </a:fld>
            <a:endParaRPr lang="en-US"/>
          </a:p>
        </p:txBody>
      </p:sp>
    </p:spTree>
    <p:extLst>
      <p:ext uri="{BB962C8B-B14F-4D97-AF65-F5344CB8AC3E}">
        <p14:creationId xmlns:p14="http://schemas.microsoft.com/office/powerpoint/2010/main" val="404915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3A0D25-1E52-4484-9E46-0923EC668331}" type="slidenum">
              <a:rPr lang="en-US"/>
              <a:pPr>
                <a:defRPr/>
              </a:pPr>
              <a:t>‹#›</a:t>
            </a:fld>
            <a:endParaRPr lang="en-US"/>
          </a:p>
        </p:txBody>
      </p:sp>
    </p:spTree>
    <p:extLst>
      <p:ext uri="{BB962C8B-B14F-4D97-AF65-F5344CB8AC3E}">
        <p14:creationId xmlns:p14="http://schemas.microsoft.com/office/powerpoint/2010/main" val="3485250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B4744B-BB88-42AD-A7C2-61F5B37C8302}" type="slidenum">
              <a:rPr lang="en-US"/>
              <a:pPr>
                <a:defRPr/>
              </a:pPr>
              <a:t>‹#›</a:t>
            </a:fld>
            <a:endParaRPr lang="en-US"/>
          </a:p>
        </p:txBody>
      </p:sp>
    </p:spTree>
    <p:extLst>
      <p:ext uri="{BB962C8B-B14F-4D97-AF65-F5344CB8AC3E}">
        <p14:creationId xmlns:p14="http://schemas.microsoft.com/office/powerpoint/2010/main" val="4873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4A53F8-4499-4B6C-A365-5F270D8B4A93}" type="slidenum">
              <a:rPr lang="en-US"/>
              <a:pPr>
                <a:defRPr/>
              </a:pPr>
              <a:t>‹#›</a:t>
            </a:fld>
            <a:endParaRPr lang="en-US"/>
          </a:p>
        </p:txBody>
      </p:sp>
    </p:spTree>
    <p:extLst>
      <p:ext uri="{BB962C8B-B14F-4D97-AF65-F5344CB8AC3E}">
        <p14:creationId xmlns:p14="http://schemas.microsoft.com/office/powerpoint/2010/main" val="2037394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00050"/>
            </a:gs>
            <a:gs pos="39999">
              <a:srgbClr val="060C56"/>
            </a:gs>
            <a:gs pos="70000">
              <a:schemeClr val="tx2">
                <a:lumMod val="85000"/>
                <a:lumOff val="15000"/>
              </a:schemeClr>
            </a:gs>
            <a:gs pos="88000">
              <a:schemeClr val="tx1"/>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mn-lt"/>
              </a:defRPr>
            </a:lvl1pPr>
          </a:lstStyle>
          <a:p>
            <a:pPr>
              <a:defRPr/>
            </a:pPr>
            <a:fld id="{B1F94015-5408-465C-AA21-41D8CDF640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838200"/>
            <a:ext cx="7848600" cy="2057400"/>
          </a:xfrm>
        </p:spPr>
        <p:txBody>
          <a:bodyPr/>
          <a:lstStyle/>
          <a:p>
            <a:pPr eaLnBrk="1" hangingPunct="1"/>
            <a:r>
              <a:rPr lang="en-US" altLang="en-US" sz="6000">
                <a:solidFill>
                  <a:srgbClr val="CCCCFF"/>
                </a:solidFill>
                <a:latin typeface="Showcard Gothic" pitchFamily="82" charset="0"/>
              </a:rPr>
              <a:t>Prophets III</a:t>
            </a:r>
          </a:p>
        </p:txBody>
      </p:sp>
      <p:sp>
        <p:nvSpPr>
          <p:cNvPr id="2051" name="Rectangle 3"/>
          <p:cNvSpPr>
            <a:spLocks noGrp="1" noChangeArrowheads="1"/>
          </p:cNvSpPr>
          <p:nvPr>
            <p:ph type="subTitle" idx="1"/>
          </p:nvPr>
        </p:nvSpPr>
        <p:spPr>
          <a:xfrm>
            <a:off x="914400" y="4038600"/>
            <a:ext cx="7467600" cy="1600200"/>
          </a:xfrm>
        </p:spPr>
        <p:txBody>
          <a:bodyPr/>
          <a:lstStyle/>
          <a:p>
            <a:pPr eaLnBrk="1" hangingPunct="1"/>
            <a:r>
              <a:rPr lang="en-US" altLang="en-US" sz="4000" b="1">
                <a:solidFill>
                  <a:srgbClr val="FFCCCC"/>
                </a:solidFill>
                <a:latin typeface="Arial" charset="0"/>
              </a:rPr>
              <a:t>Joel, Jonah, Isaiah 40-66</a:t>
            </a:r>
          </a:p>
          <a:p>
            <a:pPr eaLnBrk="1" hangingPunct="1"/>
            <a:r>
              <a:rPr lang="en-US" altLang="en-US" sz="4000" b="1">
                <a:solidFill>
                  <a:srgbClr val="FFCCCC"/>
                </a:solidFill>
                <a:latin typeface="Arial" charset="0"/>
              </a:rPr>
              <a:t>Haggai, Zechariah, Malachi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6988"/>
            <a:ext cx="8991600" cy="762000"/>
          </a:xfrm>
        </p:spPr>
        <p:txBody>
          <a:bodyPr/>
          <a:lstStyle/>
          <a:p>
            <a:pPr>
              <a:defRPr/>
            </a:pPr>
            <a:r>
              <a:rPr lang="en-US" dirty="0">
                <a:solidFill>
                  <a:srgbClr val="CCCCFF"/>
                </a:solidFill>
                <a:effectLst>
                  <a:outerShdw blurRad="38100" dist="38100" dir="2700000" algn="tl">
                    <a:srgbClr val="000000"/>
                  </a:outerShdw>
                </a:effectLst>
                <a:latin typeface="Verdana" pitchFamily="34" charset="0"/>
              </a:rPr>
              <a:t>The Message of Isaiah 40-55</a:t>
            </a:r>
          </a:p>
        </p:txBody>
      </p:sp>
      <p:sp>
        <p:nvSpPr>
          <p:cNvPr id="5123" name="Rectangle 3"/>
          <p:cNvSpPr>
            <a:spLocks noGrp="1" noChangeArrowheads="1"/>
          </p:cNvSpPr>
          <p:nvPr>
            <p:ph type="body" idx="1"/>
          </p:nvPr>
        </p:nvSpPr>
        <p:spPr>
          <a:xfrm>
            <a:off x="0" y="838200"/>
            <a:ext cx="9144000" cy="5715000"/>
          </a:xfrm>
        </p:spPr>
        <p:txBody>
          <a:bodyPr/>
          <a:lstStyle/>
          <a:p>
            <a:pPr>
              <a:defRPr/>
            </a:pPr>
            <a:r>
              <a:rPr lang="en-US" dirty="0">
                <a:solidFill>
                  <a:srgbClr val="CCCCFF"/>
                </a:solidFill>
                <a:latin typeface="Verdana" pitchFamily="34" charset="0"/>
              </a:rPr>
              <a:t>Conclusion on God’s Word (55:10-11)</a:t>
            </a:r>
          </a:p>
          <a:p>
            <a:pPr marL="457200" lvl="1" indent="0">
              <a:spcBef>
                <a:spcPts val="0"/>
              </a:spcBef>
              <a:buFontTx/>
              <a:buNone/>
              <a:defRPr/>
            </a:pPr>
            <a:r>
              <a:rPr lang="en-US" dirty="0">
                <a:solidFill>
                  <a:schemeClr val="bg1"/>
                </a:solidFill>
                <a:latin typeface="Arial" pitchFamily="34" charset="0"/>
                <a:ea typeface="+mn-ea"/>
                <a:cs typeface="Arial" pitchFamily="34" charset="0"/>
              </a:rPr>
              <a:t>  As the rain and the snow come down from heaven, </a:t>
            </a:r>
          </a:p>
          <a:p>
            <a:pPr marL="457200" lvl="1" indent="0">
              <a:spcBef>
                <a:spcPts val="0"/>
              </a:spcBef>
              <a:buFontTx/>
              <a:buNone/>
              <a:defRPr/>
            </a:pPr>
            <a:r>
              <a:rPr lang="en-US" dirty="0">
                <a:solidFill>
                  <a:schemeClr val="bg1"/>
                </a:solidFill>
                <a:latin typeface="Arial" pitchFamily="34" charset="0"/>
                <a:ea typeface="+mn-ea"/>
                <a:cs typeface="Arial" pitchFamily="34" charset="0"/>
              </a:rPr>
              <a:t>   and do not return to it without watering the earth </a:t>
            </a:r>
          </a:p>
          <a:p>
            <a:pPr marL="457200" lvl="1" indent="0">
              <a:spcBef>
                <a:spcPts val="0"/>
              </a:spcBef>
              <a:buFontTx/>
              <a:buNone/>
              <a:defRPr/>
            </a:pPr>
            <a:r>
              <a:rPr lang="en-US" dirty="0">
                <a:solidFill>
                  <a:schemeClr val="bg1"/>
                </a:solidFill>
                <a:latin typeface="Arial" pitchFamily="34" charset="0"/>
                <a:ea typeface="+mn-ea"/>
                <a:cs typeface="Arial" pitchFamily="34" charset="0"/>
              </a:rPr>
              <a:t>   and making it bud and flourish, </a:t>
            </a:r>
          </a:p>
          <a:p>
            <a:pPr marL="457200" lvl="1" indent="0">
              <a:spcBef>
                <a:spcPts val="0"/>
              </a:spcBef>
              <a:buFontTx/>
              <a:buNone/>
              <a:defRPr/>
            </a:pPr>
            <a:r>
              <a:rPr lang="en-US" dirty="0">
                <a:solidFill>
                  <a:schemeClr val="bg1"/>
                </a:solidFill>
                <a:latin typeface="Arial" pitchFamily="34" charset="0"/>
                <a:ea typeface="+mn-ea"/>
                <a:cs typeface="Arial" pitchFamily="34" charset="0"/>
              </a:rPr>
              <a:t>   so that it yields seed for the sower and bread for the       </a:t>
            </a:r>
          </a:p>
          <a:p>
            <a:pPr marL="457200" lvl="1" indent="0">
              <a:spcBef>
                <a:spcPts val="0"/>
              </a:spcBef>
              <a:buFontTx/>
              <a:buNone/>
              <a:defRPr/>
            </a:pPr>
            <a:r>
              <a:rPr lang="en-US" dirty="0">
                <a:solidFill>
                  <a:schemeClr val="bg1"/>
                </a:solidFill>
                <a:latin typeface="Arial" pitchFamily="34" charset="0"/>
                <a:ea typeface="+mn-ea"/>
                <a:cs typeface="Arial" pitchFamily="34" charset="0"/>
              </a:rPr>
              <a:t>   eater, </a:t>
            </a:r>
          </a:p>
          <a:p>
            <a:pPr marL="457200" lvl="1" indent="0">
              <a:spcBef>
                <a:spcPts val="0"/>
              </a:spcBef>
              <a:buFontTx/>
              <a:buNone/>
              <a:defRPr/>
            </a:pPr>
            <a:r>
              <a:rPr lang="en-US" dirty="0">
                <a:solidFill>
                  <a:schemeClr val="bg1"/>
                </a:solidFill>
                <a:latin typeface="Arial" pitchFamily="34" charset="0"/>
                <a:ea typeface="+mn-ea"/>
                <a:cs typeface="Arial" pitchFamily="34" charset="0"/>
              </a:rPr>
              <a:t>so is my word that goes out from my mouth: </a:t>
            </a:r>
          </a:p>
          <a:p>
            <a:pPr marL="457200" lvl="1" indent="0">
              <a:spcBef>
                <a:spcPts val="0"/>
              </a:spcBef>
              <a:buFontTx/>
              <a:buNone/>
              <a:defRPr/>
            </a:pPr>
            <a:r>
              <a:rPr lang="en-US" dirty="0">
                <a:solidFill>
                  <a:schemeClr val="bg1"/>
                </a:solidFill>
                <a:latin typeface="Arial" pitchFamily="34" charset="0"/>
                <a:ea typeface="+mn-ea"/>
                <a:cs typeface="Arial" pitchFamily="34" charset="0"/>
              </a:rPr>
              <a:t>   It will not return to me empty, </a:t>
            </a:r>
          </a:p>
          <a:p>
            <a:pPr marL="457200" lvl="1" indent="0">
              <a:spcBef>
                <a:spcPts val="0"/>
              </a:spcBef>
              <a:buFontTx/>
              <a:buNone/>
              <a:defRPr/>
            </a:pPr>
            <a:r>
              <a:rPr lang="en-US" dirty="0">
                <a:solidFill>
                  <a:schemeClr val="bg1"/>
                </a:solidFill>
                <a:latin typeface="Arial" pitchFamily="34" charset="0"/>
                <a:ea typeface="+mn-ea"/>
                <a:cs typeface="Arial" pitchFamily="34" charset="0"/>
              </a:rPr>
              <a:t>   but will accomplish what I desire </a:t>
            </a:r>
          </a:p>
          <a:p>
            <a:pPr marL="457200" lvl="1" indent="0">
              <a:spcBef>
                <a:spcPts val="0"/>
              </a:spcBef>
              <a:buFontTx/>
              <a:buNone/>
              <a:defRPr/>
            </a:pPr>
            <a:r>
              <a:rPr lang="en-US" dirty="0">
                <a:solidFill>
                  <a:schemeClr val="bg1"/>
                </a:solidFill>
                <a:latin typeface="Arial" pitchFamily="34" charset="0"/>
                <a:ea typeface="+mn-ea"/>
                <a:cs typeface="Arial" pitchFamily="34" charset="0"/>
              </a:rPr>
              <a:t>   and achieve the purpose for which I sent it (ESV).</a:t>
            </a:r>
            <a:endParaRPr lang="en-US"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additive="base">
                                        <p:cTn id="11"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12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 calcmode="lin" valueType="num">
                                      <p:cBhvr additive="base">
                                        <p:cTn id="15"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12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anim calcmode="lin" valueType="num">
                                      <p:cBhvr additive="base">
                                        <p:cTn id="23"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12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 calcmode="lin" valueType="num">
                                      <p:cBhvr additive="base">
                                        <p:cTn id="27"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12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anim calcmode="lin" valueType="num">
                                      <p:cBhvr additive="base">
                                        <p:cTn id="31"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anim calcmode="lin" valueType="num">
                                      <p:cBhvr additive="base">
                                        <p:cTn id="35" dur="500" fill="hold"/>
                                        <p:tgtEl>
                                          <p:spTgt spid="512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123">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5123">
                                            <p:txEl>
                                              <p:pRg st="8" end="8"/>
                                            </p:txEl>
                                          </p:spTgt>
                                        </p:tgtEl>
                                        <p:attrNameLst>
                                          <p:attrName>style.visibility</p:attrName>
                                        </p:attrNameLst>
                                      </p:cBhvr>
                                      <p:to>
                                        <p:strVal val="visible"/>
                                      </p:to>
                                    </p:set>
                                    <p:anim calcmode="lin" valueType="num">
                                      <p:cBhvr additive="base">
                                        <p:cTn id="39" dur="500" fill="hold"/>
                                        <p:tgtEl>
                                          <p:spTgt spid="5123">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5123">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123">
                                            <p:txEl>
                                              <p:pRg st="9" end="9"/>
                                            </p:txEl>
                                          </p:spTgt>
                                        </p:tgtEl>
                                        <p:attrNameLst>
                                          <p:attrName>style.visibility</p:attrName>
                                        </p:attrNameLst>
                                      </p:cBhvr>
                                      <p:to>
                                        <p:strVal val="visible"/>
                                      </p:to>
                                    </p:set>
                                    <p:anim calcmode="lin" valueType="num">
                                      <p:cBhvr additive="base">
                                        <p:cTn id="43" dur="500" fill="hold"/>
                                        <p:tgtEl>
                                          <p:spTgt spid="5123">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12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4207"/>
            <a:ext cx="8991600" cy="762000"/>
          </a:xfrm>
        </p:spPr>
        <p:txBody>
          <a:bodyPr/>
          <a:lstStyle/>
          <a:p>
            <a:pPr>
              <a:defRPr/>
            </a:pPr>
            <a:r>
              <a:rPr lang="en-US" dirty="0">
                <a:solidFill>
                  <a:srgbClr val="CCCCFF"/>
                </a:solidFill>
                <a:effectLst>
                  <a:outerShdw blurRad="38100" dist="38100" dir="2700000" algn="tl">
                    <a:srgbClr val="000000"/>
                  </a:outerShdw>
                </a:effectLst>
                <a:latin typeface="Verdana" pitchFamily="34" charset="0"/>
              </a:rPr>
              <a:t>Isaiah 61:1-2a—On Mission</a:t>
            </a:r>
          </a:p>
        </p:txBody>
      </p:sp>
      <p:sp>
        <p:nvSpPr>
          <p:cNvPr id="5123" name="Rectangle 3"/>
          <p:cNvSpPr>
            <a:spLocks noGrp="1" noChangeArrowheads="1"/>
          </p:cNvSpPr>
          <p:nvPr>
            <p:ph type="body" idx="1"/>
          </p:nvPr>
        </p:nvSpPr>
        <p:spPr>
          <a:xfrm>
            <a:off x="152400" y="685800"/>
            <a:ext cx="8763000" cy="5867400"/>
          </a:xfrm>
        </p:spPr>
        <p:txBody>
          <a:bodyPr/>
          <a:lstStyle/>
          <a:p>
            <a:pPr marL="0" indent="0">
              <a:buFontTx/>
              <a:buNone/>
              <a:defRPr/>
            </a:pPr>
            <a:r>
              <a:rPr lang="en-US" sz="2800" dirty="0">
                <a:solidFill>
                  <a:schemeClr val="bg1"/>
                </a:solidFill>
                <a:latin typeface="Arial" pitchFamily="34" charset="0"/>
                <a:cs typeface="Arial" pitchFamily="34" charset="0"/>
              </a:rPr>
              <a:t>The </a:t>
            </a:r>
            <a:r>
              <a:rPr lang="en-US" sz="2800" b="1" dirty="0">
                <a:solidFill>
                  <a:srgbClr val="FFFF00"/>
                </a:solidFill>
                <a:latin typeface="Arial" pitchFamily="34" charset="0"/>
                <a:cs typeface="Arial" pitchFamily="34" charset="0"/>
              </a:rPr>
              <a:t>Spirit</a:t>
            </a:r>
            <a:r>
              <a:rPr lang="en-US" sz="2800" dirty="0">
                <a:solidFill>
                  <a:schemeClr val="bg1"/>
                </a:solidFill>
                <a:latin typeface="Arial" pitchFamily="34" charset="0"/>
                <a:cs typeface="Arial" pitchFamily="34" charset="0"/>
              </a:rPr>
              <a:t> of the Sovereign LORD is on me, </a:t>
            </a:r>
          </a:p>
          <a:p>
            <a:pPr marL="0" lvl="1" indent="0">
              <a:spcBef>
                <a:spcPts val="0"/>
              </a:spcBef>
              <a:buFontTx/>
              <a:buNone/>
              <a:defRPr/>
            </a:pPr>
            <a:r>
              <a:rPr lang="en-US" dirty="0">
                <a:solidFill>
                  <a:schemeClr val="bg1"/>
                </a:solidFill>
                <a:latin typeface="Arial" pitchFamily="34" charset="0"/>
                <a:ea typeface="+mn-ea"/>
                <a:cs typeface="Arial" pitchFamily="34" charset="0"/>
              </a:rPr>
              <a:t>   because the LORD has </a:t>
            </a:r>
            <a:r>
              <a:rPr lang="en-US" b="1" dirty="0">
                <a:solidFill>
                  <a:srgbClr val="CCCCFF"/>
                </a:solidFill>
                <a:effectLst>
                  <a:outerShdw blurRad="38100" dist="38100" dir="2700000" algn="tl">
                    <a:srgbClr val="000000">
                      <a:alpha val="43137"/>
                    </a:srgbClr>
                  </a:outerShdw>
                </a:effectLst>
                <a:latin typeface="Arial" pitchFamily="34" charset="0"/>
                <a:ea typeface="+mn-ea"/>
                <a:cs typeface="Arial" pitchFamily="34" charset="0"/>
              </a:rPr>
              <a:t>anointed</a:t>
            </a:r>
            <a:r>
              <a:rPr lang="en-US" dirty="0">
                <a:solidFill>
                  <a:schemeClr val="bg1"/>
                </a:solidFill>
                <a:effectLst>
                  <a:outerShdw blurRad="38100" dist="38100" dir="2700000" algn="tl">
                    <a:srgbClr val="000000">
                      <a:alpha val="43137"/>
                    </a:srgbClr>
                  </a:outerShdw>
                </a:effectLst>
                <a:latin typeface="Arial" pitchFamily="34" charset="0"/>
                <a:ea typeface="+mn-ea"/>
                <a:cs typeface="Arial" pitchFamily="34" charset="0"/>
              </a:rPr>
              <a:t> </a:t>
            </a:r>
            <a:r>
              <a:rPr lang="en-US" dirty="0">
                <a:solidFill>
                  <a:schemeClr val="bg1"/>
                </a:solidFill>
                <a:latin typeface="Arial" pitchFamily="34" charset="0"/>
                <a:ea typeface="+mn-ea"/>
                <a:cs typeface="Arial" pitchFamily="34" charset="0"/>
              </a:rPr>
              <a:t>me </a:t>
            </a:r>
          </a:p>
          <a:p>
            <a:pPr marL="0" lvl="1" indent="0">
              <a:spcBef>
                <a:spcPts val="0"/>
              </a:spcBef>
              <a:buFontTx/>
              <a:buNone/>
              <a:defRPr/>
            </a:pPr>
            <a:r>
              <a:rPr lang="en-US" dirty="0">
                <a:solidFill>
                  <a:schemeClr val="bg1"/>
                </a:solidFill>
                <a:latin typeface="Arial" pitchFamily="34" charset="0"/>
                <a:ea typeface="+mn-ea"/>
                <a:cs typeface="Arial" pitchFamily="34" charset="0"/>
              </a:rPr>
              <a:t>   to </a:t>
            </a:r>
            <a:r>
              <a:rPr lang="en-US" b="1" dirty="0">
                <a:solidFill>
                  <a:srgbClr val="00B0F0"/>
                </a:solidFill>
                <a:latin typeface="Arial" pitchFamily="34" charset="0"/>
                <a:ea typeface="+mn-ea"/>
                <a:cs typeface="Arial" pitchFamily="34" charset="0"/>
              </a:rPr>
              <a:t>preach good news</a:t>
            </a:r>
            <a:r>
              <a:rPr lang="en-US" dirty="0">
                <a:solidFill>
                  <a:schemeClr val="bg1"/>
                </a:solidFill>
                <a:latin typeface="Arial" pitchFamily="34" charset="0"/>
                <a:ea typeface="+mn-ea"/>
                <a:cs typeface="Arial" pitchFamily="34" charset="0"/>
              </a:rPr>
              <a:t> to the poor. </a:t>
            </a:r>
          </a:p>
          <a:p>
            <a:pPr marL="0" lvl="1" indent="0">
              <a:spcBef>
                <a:spcPts val="0"/>
              </a:spcBef>
              <a:buFontTx/>
              <a:buNone/>
              <a:defRPr/>
            </a:pPr>
            <a:r>
              <a:rPr lang="en-US" dirty="0">
                <a:solidFill>
                  <a:schemeClr val="bg1"/>
                </a:solidFill>
                <a:latin typeface="Arial" pitchFamily="34" charset="0"/>
                <a:ea typeface="+mn-ea"/>
                <a:cs typeface="Arial" pitchFamily="34" charset="0"/>
              </a:rPr>
              <a:t>   He has sent me to </a:t>
            </a:r>
            <a:r>
              <a:rPr lang="en-US" b="1" dirty="0">
                <a:solidFill>
                  <a:srgbClr val="00B0F0"/>
                </a:solidFill>
                <a:latin typeface="Arial" pitchFamily="34" charset="0"/>
                <a:ea typeface="+mn-ea"/>
                <a:cs typeface="Arial" pitchFamily="34" charset="0"/>
              </a:rPr>
              <a:t>bind up</a:t>
            </a:r>
            <a:r>
              <a:rPr lang="en-US" dirty="0">
                <a:solidFill>
                  <a:schemeClr val="bg1"/>
                </a:solidFill>
                <a:latin typeface="Arial" pitchFamily="34" charset="0"/>
                <a:ea typeface="+mn-ea"/>
                <a:cs typeface="Arial" pitchFamily="34" charset="0"/>
              </a:rPr>
              <a:t> the brokenhearted, </a:t>
            </a:r>
          </a:p>
          <a:p>
            <a:pPr marL="0" lvl="1" indent="0">
              <a:spcBef>
                <a:spcPts val="0"/>
              </a:spcBef>
              <a:buFontTx/>
              <a:buNone/>
              <a:defRPr/>
            </a:pPr>
            <a:r>
              <a:rPr lang="en-US" dirty="0">
                <a:solidFill>
                  <a:schemeClr val="bg1"/>
                </a:solidFill>
                <a:latin typeface="Arial" pitchFamily="34" charset="0"/>
                <a:ea typeface="+mn-ea"/>
                <a:cs typeface="Arial" pitchFamily="34" charset="0"/>
              </a:rPr>
              <a:t>   to </a:t>
            </a:r>
            <a:r>
              <a:rPr lang="en-US" b="1" dirty="0">
                <a:solidFill>
                  <a:srgbClr val="00B0F0"/>
                </a:solidFill>
                <a:latin typeface="Arial" pitchFamily="34" charset="0"/>
                <a:ea typeface="+mn-ea"/>
                <a:cs typeface="Arial" pitchFamily="34" charset="0"/>
              </a:rPr>
              <a:t>proclaim freedom</a:t>
            </a:r>
            <a:r>
              <a:rPr lang="en-US" dirty="0">
                <a:solidFill>
                  <a:schemeClr val="bg1"/>
                </a:solidFill>
                <a:latin typeface="Arial" pitchFamily="34" charset="0"/>
                <a:ea typeface="+mn-ea"/>
                <a:cs typeface="Arial" pitchFamily="34" charset="0"/>
              </a:rPr>
              <a:t> for the captives </a:t>
            </a:r>
          </a:p>
          <a:p>
            <a:pPr marL="0" lvl="1" indent="0">
              <a:spcBef>
                <a:spcPts val="0"/>
              </a:spcBef>
              <a:buFontTx/>
              <a:buNone/>
              <a:defRPr/>
            </a:pPr>
            <a:r>
              <a:rPr lang="en-US" dirty="0">
                <a:solidFill>
                  <a:schemeClr val="bg1"/>
                </a:solidFill>
                <a:latin typeface="Arial" pitchFamily="34" charset="0"/>
                <a:ea typeface="+mn-ea"/>
                <a:cs typeface="Arial" pitchFamily="34" charset="0"/>
              </a:rPr>
              <a:t>   and </a:t>
            </a:r>
            <a:r>
              <a:rPr lang="en-US" b="1" dirty="0">
                <a:solidFill>
                  <a:srgbClr val="00B0F0"/>
                </a:solidFill>
                <a:latin typeface="Arial" pitchFamily="34" charset="0"/>
                <a:ea typeface="+mn-ea"/>
                <a:cs typeface="Arial" pitchFamily="34" charset="0"/>
              </a:rPr>
              <a:t>release</a:t>
            </a:r>
            <a:r>
              <a:rPr lang="en-US" dirty="0">
                <a:solidFill>
                  <a:schemeClr val="bg1"/>
                </a:solidFill>
                <a:latin typeface="Arial" pitchFamily="34" charset="0"/>
                <a:ea typeface="+mn-ea"/>
                <a:cs typeface="Arial" pitchFamily="34" charset="0"/>
              </a:rPr>
              <a:t> from darkness for the prisoners </a:t>
            </a:r>
          </a:p>
          <a:p>
            <a:pPr marL="279400" lvl="1" indent="0">
              <a:spcBef>
                <a:spcPts val="0"/>
              </a:spcBef>
              <a:buFontTx/>
              <a:buNone/>
              <a:defRPr/>
            </a:pPr>
            <a:r>
              <a:rPr lang="en-US" dirty="0">
                <a:solidFill>
                  <a:schemeClr val="bg1"/>
                </a:solidFill>
                <a:latin typeface="Arial" pitchFamily="34" charset="0"/>
                <a:cs typeface="Arial" pitchFamily="34" charset="0"/>
              </a:rPr>
              <a:t>to </a:t>
            </a:r>
            <a:r>
              <a:rPr lang="en-US" b="1" dirty="0">
                <a:solidFill>
                  <a:srgbClr val="00B0F0"/>
                </a:solidFill>
                <a:latin typeface="Arial" pitchFamily="34" charset="0"/>
                <a:cs typeface="Arial" pitchFamily="34" charset="0"/>
              </a:rPr>
              <a:t>proclaim</a:t>
            </a:r>
            <a:r>
              <a:rPr lang="en-US" dirty="0">
                <a:solidFill>
                  <a:schemeClr val="bg1"/>
                </a:solidFill>
                <a:latin typeface="Arial" pitchFamily="34" charset="0"/>
                <a:cs typeface="Arial" pitchFamily="34" charset="0"/>
              </a:rPr>
              <a:t> the year of the LORD’s favor </a:t>
            </a:r>
            <a:r>
              <a:rPr lang="en-US" dirty="0">
                <a:solidFill>
                  <a:schemeClr val="bg1"/>
                </a:solidFill>
                <a:latin typeface="Arial" pitchFamily="34" charset="0"/>
                <a:ea typeface="+mn-ea"/>
                <a:cs typeface="Arial" pitchFamily="34" charset="0"/>
              </a:rPr>
              <a:t>(ESV).</a:t>
            </a:r>
            <a:endParaRPr lang="en-US"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0-#ppt_w/2"/>
                                          </p:val>
                                        </p:tav>
                                        <p:tav tm="100000">
                                          <p:val>
                                            <p:strVal val="#ppt_x"/>
                                          </p:val>
                                        </p:tav>
                                      </p:tavLst>
                                    </p:anim>
                                    <p:anim calcmode="lin" valueType="num">
                                      <p:cBhvr additive="base">
                                        <p:cTn id="8"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ldLvl="3"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225" y="0"/>
            <a:ext cx="8991600" cy="762000"/>
          </a:xfrm>
        </p:spPr>
        <p:txBody>
          <a:bodyPr/>
          <a:lstStyle/>
          <a:p>
            <a:pPr>
              <a:defRPr/>
            </a:pPr>
            <a:r>
              <a:rPr lang="en-US" dirty="0">
                <a:solidFill>
                  <a:srgbClr val="CCCCFF"/>
                </a:solidFill>
                <a:effectLst>
                  <a:outerShdw blurRad="38100" dist="38100" dir="2700000" algn="tl">
                    <a:srgbClr val="000000"/>
                  </a:outerShdw>
                </a:effectLst>
                <a:latin typeface="Verdana" pitchFamily="34" charset="0"/>
              </a:rPr>
              <a:t>Isaiah 61:2-3—On Mission</a:t>
            </a:r>
          </a:p>
        </p:txBody>
      </p:sp>
      <p:sp>
        <p:nvSpPr>
          <p:cNvPr id="5123" name="Rectangle 3"/>
          <p:cNvSpPr>
            <a:spLocks noGrp="1" noChangeArrowheads="1"/>
          </p:cNvSpPr>
          <p:nvPr>
            <p:ph type="body" idx="1"/>
          </p:nvPr>
        </p:nvSpPr>
        <p:spPr>
          <a:xfrm>
            <a:off x="152400" y="685800"/>
            <a:ext cx="8991600" cy="5867400"/>
          </a:xfrm>
        </p:spPr>
        <p:txBody>
          <a:bodyPr/>
          <a:lstStyle/>
          <a:p>
            <a:pPr marL="0" lvl="1" indent="0">
              <a:spcBef>
                <a:spcPts val="0"/>
              </a:spcBef>
              <a:buFontTx/>
              <a:buNone/>
              <a:defRPr/>
            </a:pPr>
            <a:r>
              <a:rPr lang="en-US" dirty="0">
                <a:solidFill>
                  <a:schemeClr val="bg1"/>
                </a:solidFill>
                <a:latin typeface="Arial" pitchFamily="34" charset="0"/>
                <a:ea typeface="+mn-ea"/>
                <a:cs typeface="Arial" pitchFamily="34" charset="0"/>
              </a:rPr>
              <a:t>to </a:t>
            </a:r>
            <a:r>
              <a:rPr lang="en-US" b="1" dirty="0">
                <a:solidFill>
                  <a:srgbClr val="00B0F0"/>
                </a:solidFill>
                <a:latin typeface="Arial" pitchFamily="34" charset="0"/>
                <a:ea typeface="+mn-ea"/>
                <a:cs typeface="Arial" pitchFamily="34" charset="0"/>
              </a:rPr>
              <a:t>proclaim</a:t>
            </a:r>
            <a:r>
              <a:rPr lang="en-US" dirty="0">
                <a:solidFill>
                  <a:schemeClr val="bg1"/>
                </a:solidFill>
                <a:latin typeface="Arial" pitchFamily="34" charset="0"/>
                <a:ea typeface="+mn-ea"/>
                <a:cs typeface="Arial" pitchFamily="34" charset="0"/>
              </a:rPr>
              <a:t> the year of the LORD’s favor </a:t>
            </a:r>
          </a:p>
          <a:p>
            <a:pPr marL="0" lvl="1" indent="0">
              <a:spcBef>
                <a:spcPts val="0"/>
              </a:spcBef>
              <a:buFontTx/>
              <a:buNone/>
              <a:defRPr/>
            </a:pPr>
            <a:r>
              <a:rPr lang="en-US" dirty="0">
                <a:solidFill>
                  <a:schemeClr val="bg1"/>
                </a:solidFill>
                <a:latin typeface="Arial" pitchFamily="34" charset="0"/>
                <a:ea typeface="+mn-ea"/>
                <a:cs typeface="Arial" pitchFamily="34" charset="0"/>
              </a:rPr>
              <a:t>   and the day of vengeance of our God, </a:t>
            </a:r>
          </a:p>
          <a:p>
            <a:pPr marL="0" lvl="1" indent="0">
              <a:spcBef>
                <a:spcPts val="0"/>
              </a:spcBef>
              <a:buFontTx/>
              <a:buNone/>
              <a:defRPr/>
            </a:pPr>
            <a:r>
              <a:rPr lang="en-US" dirty="0">
                <a:solidFill>
                  <a:schemeClr val="bg1"/>
                </a:solidFill>
                <a:latin typeface="Arial" pitchFamily="34" charset="0"/>
                <a:ea typeface="+mn-ea"/>
                <a:cs typeface="Arial" pitchFamily="34" charset="0"/>
              </a:rPr>
              <a:t>   to </a:t>
            </a:r>
            <a:r>
              <a:rPr lang="en-US" b="1" dirty="0">
                <a:solidFill>
                  <a:srgbClr val="00B0F0"/>
                </a:solidFill>
                <a:latin typeface="Arial" pitchFamily="34" charset="0"/>
                <a:ea typeface="+mn-ea"/>
                <a:cs typeface="Arial" pitchFamily="34" charset="0"/>
              </a:rPr>
              <a:t>comfort</a:t>
            </a:r>
            <a:r>
              <a:rPr lang="en-US" dirty="0">
                <a:solidFill>
                  <a:schemeClr val="bg1"/>
                </a:solidFill>
                <a:latin typeface="Arial" pitchFamily="34" charset="0"/>
                <a:ea typeface="+mn-ea"/>
                <a:cs typeface="Arial" pitchFamily="34" charset="0"/>
              </a:rPr>
              <a:t> all who mourn, </a:t>
            </a:r>
          </a:p>
          <a:p>
            <a:pPr marL="0" lvl="1" indent="0">
              <a:spcBef>
                <a:spcPts val="0"/>
              </a:spcBef>
              <a:buFontTx/>
              <a:buNone/>
              <a:defRPr/>
            </a:pPr>
            <a:r>
              <a:rPr lang="en-US" dirty="0">
                <a:solidFill>
                  <a:schemeClr val="bg1"/>
                </a:solidFill>
                <a:latin typeface="Arial" pitchFamily="34" charset="0"/>
                <a:ea typeface="+mn-ea"/>
                <a:cs typeface="Arial" pitchFamily="34" charset="0"/>
              </a:rPr>
              <a:t>and </a:t>
            </a:r>
            <a:r>
              <a:rPr lang="en-US" b="1" dirty="0">
                <a:solidFill>
                  <a:srgbClr val="00B0F0"/>
                </a:solidFill>
                <a:latin typeface="Arial" pitchFamily="34" charset="0"/>
                <a:ea typeface="+mn-ea"/>
                <a:cs typeface="Arial" pitchFamily="34" charset="0"/>
              </a:rPr>
              <a:t>provide</a:t>
            </a:r>
            <a:r>
              <a:rPr lang="en-US" dirty="0">
                <a:solidFill>
                  <a:schemeClr val="bg1"/>
                </a:solidFill>
                <a:latin typeface="Arial" pitchFamily="34" charset="0"/>
                <a:ea typeface="+mn-ea"/>
                <a:cs typeface="Arial" pitchFamily="34" charset="0"/>
              </a:rPr>
              <a:t> for those who grieve in Zion—to </a:t>
            </a:r>
            <a:r>
              <a:rPr lang="en-US" b="1" dirty="0">
                <a:solidFill>
                  <a:srgbClr val="00B0F0"/>
                </a:solidFill>
                <a:latin typeface="Arial" pitchFamily="34" charset="0"/>
                <a:ea typeface="+mn-ea"/>
                <a:cs typeface="Arial" pitchFamily="34" charset="0"/>
              </a:rPr>
              <a:t>bestow</a:t>
            </a:r>
            <a:r>
              <a:rPr lang="en-US" dirty="0">
                <a:solidFill>
                  <a:schemeClr val="bg1"/>
                </a:solidFill>
                <a:latin typeface="Arial" pitchFamily="34" charset="0"/>
                <a:ea typeface="+mn-ea"/>
                <a:cs typeface="Arial" pitchFamily="34" charset="0"/>
              </a:rPr>
              <a:t> on them a crown of beauty instead of ashes, </a:t>
            </a:r>
          </a:p>
          <a:p>
            <a:pPr marL="0" lvl="1" indent="0">
              <a:spcBef>
                <a:spcPts val="0"/>
              </a:spcBef>
              <a:buFontTx/>
              <a:buNone/>
              <a:defRPr/>
            </a:pPr>
            <a:r>
              <a:rPr lang="en-US" dirty="0">
                <a:solidFill>
                  <a:schemeClr val="bg1"/>
                </a:solidFill>
                <a:latin typeface="Arial" pitchFamily="34" charset="0"/>
                <a:ea typeface="+mn-ea"/>
                <a:cs typeface="Arial" pitchFamily="34" charset="0"/>
              </a:rPr>
              <a:t>   the oil of gladness instead of mourning, </a:t>
            </a:r>
          </a:p>
          <a:p>
            <a:pPr marL="0" lvl="1" indent="0">
              <a:spcBef>
                <a:spcPts val="0"/>
              </a:spcBef>
              <a:buFontTx/>
              <a:buNone/>
              <a:defRPr/>
            </a:pPr>
            <a:r>
              <a:rPr lang="en-US" dirty="0">
                <a:solidFill>
                  <a:schemeClr val="bg1"/>
                </a:solidFill>
                <a:latin typeface="Arial" pitchFamily="34" charset="0"/>
                <a:ea typeface="+mn-ea"/>
                <a:cs typeface="Arial" pitchFamily="34" charset="0"/>
              </a:rPr>
              <a:t>   and a garment of praise instead of a spirit of despair. </a:t>
            </a:r>
          </a:p>
          <a:p>
            <a:pPr marL="0" lvl="1" indent="0">
              <a:spcBef>
                <a:spcPts val="0"/>
              </a:spcBef>
              <a:buFontTx/>
              <a:buNone/>
              <a:defRPr/>
            </a:pPr>
            <a:r>
              <a:rPr lang="en-US" dirty="0">
                <a:solidFill>
                  <a:schemeClr val="bg1"/>
                </a:solidFill>
                <a:latin typeface="Arial" pitchFamily="34" charset="0"/>
                <a:ea typeface="+mn-ea"/>
                <a:cs typeface="Arial" pitchFamily="34" charset="0"/>
              </a:rPr>
              <a:t>   They will be called oaks of righteousness, </a:t>
            </a:r>
          </a:p>
          <a:p>
            <a:pPr marL="0" lvl="1" indent="0">
              <a:spcBef>
                <a:spcPts val="0"/>
              </a:spcBef>
              <a:buFontTx/>
              <a:buNone/>
              <a:defRPr/>
            </a:pPr>
            <a:r>
              <a:rPr lang="en-US" dirty="0">
                <a:solidFill>
                  <a:schemeClr val="bg1"/>
                </a:solidFill>
                <a:latin typeface="Arial" pitchFamily="34" charset="0"/>
                <a:ea typeface="+mn-ea"/>
                <a:cs typeface="Arial" pitchFamily="34" charset="0"/>
              </a:rPr>
              <a:t>   a planting of the LORD for the display of his splendor </a:t>
            </a:r>
            <a:r>
              <a:rPr lang="en-US" sz="3200" dirty="0">
                <a:solidFill>
                  <a:schemeClr val="bg1"/>
                </a:solidFill>
                <a:latin typeface="Arial" pitchFamily="34" charset="0"/>
                <a:ea typeface="+mn-ea"/>
                <a:cs typeface="Arial" pitchFamily="34" charset="0"/>
              </a:rPr>
              <a:t>(ESV).</a:t>
            </a:r>
            <a:endParaRPr lang="en-US" sz="32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0-#ppt_w/2"/>
                                          </p:val>
                                        </p:tav>
                                        <p:tav tm="100000">
                                          <p:val>
                                            <p:strVal val="#ppt_x"/>
                                          </p:val>
                                        </p:tav>
                                      </p:tavLst>
                                    </p:anim>
                                    <p:anim calcmode="lin" valueType="num">
                                      <p:cBhvr additive="base">
                                        <p:cTn id="8"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Haggai  </a:t>
            </a:r>
          </a:p>
        </p:txBody>
      </p:sp>
      <p:sp>
        <p:nvSpPr>
          <p:cNvPr id="44035" name="Rectangle 3"/>
          <p:cNvSpPr>
            <a:spLocks noGrp="1" noChangeArrowheads="1"/>
          </p:cNvSpPr>
          <p:nvPr>
            <p:ph type="body" idx="1"/>
          </p:nvPr>
        </p:nvSpPr>
        <p:spPr>
          <a:xfrm>
            <a:off x="381000" y="838200"/>
            <a:ext cx="8534400" cy="5638800"/>
          </a:xfrm>
        </p:spPr>
        <p:txBody>
          <a:bodyPr/>
          <a:lstStyle/>
          <a:p>
            <a:pPr eaLnBrk="1" hangingPunct="1">
              <a:lnSpc>
                <a:spcPct val="90000"/>
              </a:lnSpc>
            </a:pPr>
            <a:r>
              <a:rPr lang="en-US" altLang="en-US" b="1" dirty="0">
                <a:solidFill>
                  <a:srgbClr val="FFCCCC"/>
                </a:solidFill>
                <a:latin typeface="Arial Rounded MT Bold" pitchFamily="34" charset="0"/>
                <a:cs typeface="Times New Roman" pitchFamily="18" charset="0"/>
              </a:rPr>
              <a:t>Historical Context</a:t>
            </a:r>
          </a:p>
          <a:p>
            <a:pPr lvl="1" eaLnBrk="1" hangingPunct="1">
              <a:lnSpc>
                <a:spcPct val="90000"/>
              </a:lnSpc>
            </a:pPr>
            <a:r>
              <a:rPr lang="en-US" altLang="en-US" b="1" dirty="0">
                <a:solidFill>
                  <a:srgbClr val="FFCCCC"/>
                </a:solidFill>
                <a:latin typeface="Arial" charset="0"/>
                <a:cs typeface="Times New Roman" pitchFamily="18" charset="0"/>
              </a:rPr>
              <a:t>Late 521-520 BC.</a:t>
            </a:r>
          </a:p>
          <a:p>
            <a:pPr lvl="1" eaLnBrk="1" hangingPunct="1">
              <a:lnSpc>
                <a:spcPct val="90000"/>
              </a:lnSpc>
            </a:pPr>
            <a:r>
              <a:rPr lang="en-US" altLang="en-US" b="1" dirty="0">
                <a:solidFill>
                  <a:srgbClr val="FFCCCC"/>
                </a:solidFill>
                <a:latin typeface="Arial" charset="0"/>
                <a:cs typeface="Times New Roman" pitchFamily="18" charset="0"/>
              </a:rPr>
              <a:t>In the second year of King Darius, on the first day of the sixth month, the word of the LORD came through the prophet Haggai to </a:t>
            </a:r>
            <a:r>
              <a:rPr lang="en-US" altLang="en-US" b="1" dirty="0" err="1">
                <a:solidFill>
                  <a:srgbClr val="FFCCCC"/>
                </a:solidFill>
                <a:latin typeface="Arial" charset="0"/>
                <a:cs typeface="Times New Roman" pitchFamily="18" charset="0"/>
              </a:rPr>
              <a:t>Zerubbabel</a:t>
            </a:r>
            <a:r>
              <a:rPr lang="en-US" altLang="en-US" b="1" dirty="0">
                <a:solidFill>
                  <a:srgbClr val="FFCCCC"/>
                </a:solidFill>
                <a:latin typeface="Arial" charset="0"/>
                <a:cs typeface="Times New Roman" pitchFamily="18" charset="0"/>
              </a:rPr>
              <a:t> son of </a:t>
            </a:r>
            <a:r>
              <a:rPr lang="en-US" altLang="en-US" b="1" dirty="0" err="1">
                <a:solidFill>
                  <a:srgbClr val="FFCCCC"/>
                </a:solidFill>
                <a:latin typeface="Arial" charset="0"/>
                <a:cs typeface="Times New Roman" pitchFamily="18" charset="0"/>
              </a:rPr>
              <a:t>Shealtiel</a:t>
            </a:r>
            <a:r>
              <a:rPr lang="en-US" altLang="en-US" b="1" dirty="0">
                <a:solidFill>
                  <a:srgbClr val="FFCCCC"/>
                </a:solidFill>
                <a:latin typeface="Arial" charset="0"/>
                <a:cs typeface="Times New Roman" pitchFamily="18" charset="0"/>
              </a:rPr>
              <a:t>, governor of Judah, and to Joshua son of </a:t>
            </a:r>
            <a:r>
              <a:rPr lang="en-US" altLang="en-US" b="1" dirty="0" err="1">
                <a:solidFill>
                  <a:srgbClr val="FFCCCC"/>
                </a:solidFill>
                <a:latin typeface="Arial" charset="0"/>
                <a:cs typeface="Times New Roman" pitchFamily="18" charset="0"/>
              </a:rPr>
              <a:t>Jehozadak</a:t>
            </a:r>
            <a:r>
              <a:rPr lang="en-US" altLang="en-US" b="1" dirty="0">
                <a:solidFill>
                  <a:srgbClr val="FFCCCC"/>
                </a:solidFill>
                <a:latin typeface="Arial" charset="0"/>
                <a:cs typeface="Times New Roman" pitchFamily="18" charset="0"/>
              </a:rPr>
              <a:t>, the high priest (1:1).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checkerboard(across)">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checkerboard(across)">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checkerboard(across)">
                                      <p:cBhvr>
                                        <p:cTn id="17"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3"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Haggai  </a:t>
            </a:r>
          </a:p>
        </p:txBody>
      </p:sp>
      <p:sp>
        <p:nvSpPr>
          <p:cNvPr id="44035" name="Rectangle 3"/>
          <p:cNvSpPr>
            <a:spLocks noGrp="1" noChangeArrowheads="1"/>
          </p:cNvSpPr>
          <p:nvPr>
            <p:ph type="body" idx="1"/>
          </p:nvPr>
        </p:nvSpPr>
        <p:spPr>
          <a:xfrm>
            <a:off x="381000" y="990600"/>
            <a:ext cx="8534400" cy="5638800"/>
          </a:xfrm>
        </p:spPr>
        <p:txBody>
          <a:bodyPr/>
          <a:lstStyle/>
          <a:p>
            <a:pPr eaLnBrk="1" hangingPunct="1">
              <a:lnSpc>
                <a:spcPct val="90000"/>
              </a:lnSpc>
            </a:pPr>
            <a:r>
              <a:rPr lang="en-US" altLang="en-US" b="1">
                <a:solidFill>
                  <a:srgbClr val="FFCCCC"/>
                </a:solidFill>
                <a:latin typeface="Arial" charset="0"/>
                <a:cs typeface="Times New Roman" pitchFamily="18" charset="0"/>
              </a:rPr>
              <a:t>Message</a:t>
            </a:r>
          </a:p>
          <a:p>
            <a:pPr lvl="1" eaLnBrk="1" hangingPunct="1">
              <a:lnSpc>
                <a:spcPct val="90000"/>
              </a:lnSpc>
            </a:pPr>
            <a:r>
              <a:rPr lang="en-US" altLang="en-US" b="1">
                <a:solidFill>
                  <a:srgbClr val="FFCCCC"/>
                </a:solidFill>
                <a:latin typeface="Arial" charset="0"/>
                <a:cs typeface="Times New Roman" pitchFamily="18" charset="0"/>
              </a:rPr>
              <a:t>Neglect of work on the temple</a:t>
            </a:r>
          </a:p>
          <a:p>
            <a:pPr lvl="1" eaLnBrk="1" hangingPunct="1">
              <a:lnSpc>
                <a:spcPct val="90000"/>
              </a:lnSpc>
            </a:pPr>
            <a:r>
              <a:rPr lang="en-US" altLang="en-US" b="1">
                <a:solidFill>
                  <a:srgbClr val="FFCCCC"/>
                </a:solidFill>
                <a:latin typeface="Arial" charset="0"/>
                <a:cs typeface="Times New Roman" pitchFamily="18" charset="0"/>
              </a:rPr>
              <a:t>Follow Zerubbabel and finish the temple.</a:t>
            </a:r>
          </a:p>
          <a:p>
            <a:pPr lvl="1" eaLnBrk="1" hangingPunct="1">
              <a:lnSpc>
                <a:spcPct val="90000"/>
              </a:lnSpc>
            </a:pPr>
            <a:r>
              <a:rPr lang="en-US" altLang="en-US">
                <a:solidFill>
                  <a:srgbClr val="FFCCCC"/>
                </a:solidFill>
                <a:latin typeface="Arial" charset="0"/>
                <a:cs typeface="Times New Roman" pitchFamily="18" charset="0"/>
              </a:rPr>
              <a:t>“Speak to </a:t>
            </a:r>
            <a:r>
              <a:rPr lang="en-US" altLang="en-US">
                <a:solidFill>
                  <a:srgbClr val="FFFF00"/>
                </a:solidFill>
                <a:latin typeface="Arial" charset="0"/>
                <a:cs typeface="Times New Roman" pitchFamily="18" charset="0"/>
              </a:rPr>
              <a:t>Zerubbabel </a:t>
            </a:r>
            <a:r>
              <a:rPr lang="en-US" altLang="en-US">
                <a:solidFill>
                  <a:srgbClr val="FFCCCC"/>
                </a:solidFill>
                <a:latin typeface="Arial" charset="0"/>
                <a:cs typeface="Times New Roman" pitchFamily="18" charset="0"/>
              </a:rPr>
              <a:t>son of Shealtiel, governor of Judah, to Joshua son of Jehozadak, the high priest, and to the </a:t>
            </a:r>
            <a:r>
              <a:rPr lang="en-US" altLang="en-US">
                <a:solidFill>
                  <a:srgbClr val="FFFF00"/>
                </a:solidFill>
                <a:latin typeface="Arial" charset="0"/>
                <a:cs typeface="Times New Roman" pitchFamily="18" charset="0"/>
              </a:rPr>
              <a:t>remnant</a:t>
            </a:r>
            <a:r>
              <a:rPr lang="en-US" altLang="en-US">
                <a:solidFill>
                  <a:srgbClr val="FFCCCC"/>
                </a:solidFill>
                <a:latin typeface="Arial" charset="0"/>
                <a:cs typeface="Times New Roman" pitchFamily="18" charset="0"/>
              </a:rPr>
              <a:t> of the people”</a:t>
            </a:r>
            <a:r>
              <a:rPr lang="en-US" altLang="en-US" b="1">
                <a:solidFill>
                  <a:srgbClr val="FFCCCC"/>
                </a:solidFill>
                <a:latin typeface="Arial" charset="0"/>
                <a:cs typeface="Times New Roman" pitchFamily="18" charset="0"/>
              </a:rPr>
              <a:t> (2:2).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checkerboard(across)">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checkerboard(across)">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checkerboard(across)">
                                      <p:cBhvr>
                                        <p:cTn id="17" dur="500"/>
                                        <p:tgtEl>
                                          <p:spTgt spid="44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checkerboard(across)">
                                      <p:cBhvr>
                                        <p:cTn id="22"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3"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Haggai  </a:t>
            </a:r>
          </a:p>
        </p:txBody>
      </p:sp>
      <p:sp>
        <p:nvSpPr>
          <p:cNvPr id="44035" name="Rectangle 3"/>
          <p:cNvSpPr>
            <a:spLocks noGrp="1" noChangeArrowheads="1"/>
          </p:cNvSpPr>
          <p:nvPr>
            <p:ph type="body" idx="1"/>
          </p:nvPr>
        </p:nvSpPr>
        <p:spPr>
          <a:xfrm>
            <a:off x="381000" y="990600"/>
            <a:ext cx="8534400" cy="5638800"/>
          </a:xfrm>
        </p:spPr>
        <p:txBody>
          <a:bodyPr/>
          <a:lstStyle/>
          <a:p>
            <a:pPr eaLnBrk="1" hangingPunct="1">
              <a:lnSpc>
                <a:spcPct val="90000"/>
              </a:lnSpc>
            </a:pPr>
            <a:r>
              <a:rPr lang="en-US" altLang="en-US" b="1">
                <a:solidFill>
                  <a:srgbClr val="FFCCCC"/>
                </a:solidFill>
                <a:latin typeface="Arial" charset="0"/>
                <a:cs typeface="Times New Roman" pitchFamily="18" charset="0"/>
              </a:rPr>
              <a:t>Message</a:t>
            </a:r>
          </a:p>
          <a:p>
            <a:pPr lvl="1" eaLnBrk="1" hangingPunct="1">
              <a:lnSpc>
                <a:spcPct val="90000"/>
              </a:lnSpc>
            </a:pPr>
            <a:r>
              <a:rPr lang="en-US" altLang="en-US">
                <a:solidFill>
                  <a:srgbClr val="FFCCCC"/>
                </a:solidFill>
                <a:latin typeface="Arial" charset="0"/>
                <a:cs typeface="Times New Roman" pitchFamily="18" charset="0"/>
              </a:rPr>
              <a:t>“‘</a:t>
            </a:r>
            <a:r>
              <a:rPr lang="en-US" altLang="en-US">
                <a:solidFill>
                  <a:srgbClr val="FFFF00"/>
                </a:solidFill>
                <a:latin typeface="Arial" charset="0"/>
                <a:cs typeface="Times New Roman" pitchFamily="18" charset="0"/>
              </a:rPr>
              <a:t>On that day</a:t>
            </a:r>
            <a:r>
              <a:rPr lang="en-US" altLang="en-US">
                <a:solidFill>
                  <a:srgbClr val="FFCCCC"/>
                </a:solidFill>
                <a:latin typeface="Arial" charset="0"/>
                <a:cs typeface="Times New Roman" pitchFamily="18" charset="0"/>
              </a:rPr>
              <a:t>, … I will take you, my servant Zerubbabel son of Shealtiel, and I will make you like my </a:t>
            </a:r>
            <a:r>
              <a:rPr lang="en-US" altLang="en-US">
                <a:solidFill>
                  <a:srgbClr val="FFFF00"/>
                </a:solidFill>
                <a:latin typeface="Arial" charset="0"/>
                <a:cs typeface="Times New Roman" pitchFamily="18" charset="0"/>
              </a:rPr>
              <a:t>signet ring</a:t>
            </a:r>
            <a:r>
              <a:rPr lang="en-US" altLang="en-US">
                <a:solidFill>
                  <a:srgbClr val="FFCCCC"/>
                </a:solidFill>
                <a:latin typeface="Arial" charset="0"/>
                <a:cs typeface="Times New Roman" pitchFamily="18" charset="0"/>
              </a:rPr>
              <a:t>, for I have chosen you,’ declares the LORD Almighty.” (2:23)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checkerboard(across)">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checkerboard(across)">
                                      <p:cBhvr>
                                        <p:cTn id="12" dur="5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3"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Zechariah   </a:t>
            </a:r>
          </a:p>
        </p:txBody>
      </p:sp>
      <p:sp>
        <p:nvSpPr>
          <p:cNvPr id="45059" name="Rectangle 3"/>
          <p:cNvSpPr>
            <a:spLocks noGrp="1" noChangeArrowheads="1"/>
          </p:cNvSpPr>
          <p:nvPr>
            <p:ph type="body" idx="1"/>
          </p:nvPr>
        </p:nvSpPr>
        <p:spPr>
          <a:xfrm>
            <a:off x="381000" y="990600"/>
            <a:ext cx="8534400" cy="5638800"/>
          </a:xfrm>
        </p:spPr>
        <p:txBody>
          <a:bodyPr/>
          <a:lstStyle/>
          <a:p>
            <a:pPr eaLnBrk="1" hangingPunct="1"/>
            <a:r>
              <a:rPr lang="en-US" altLang="en-US" b="1" dirty="0">
                <a:solidFill>
                  <a:srgbClr val="FFCCCC"/>
                </a:solidFill>
                <a:latin typeface="Arial Rounded MT Bold" pitchFamily="34" charset="0"/>
                <a:cs typeface="Times New Roman" pitchFamily="18" charset="0"/>
              </a:rPr>
              <a:t>Historical Context</a:t>
            </a:r>
          </a:p>
          <a:p>
            <a:pPr lvl="1" eaLnBrk="1" hangingPunct="1">
              <a:spcBef>
                <a:spcPts val="0"/>
              </a:spcBef>
            </a:pPr>
            <a:r>
              <a:rPr lang="en-US" altLang="en-US" b="1" dirty="0">
                <a:solidFill>
                  <a:srgbClr val="FFCCCC"/>
                </a:solidFill>
                <a:latin typeface="Arial" charset="0"/>
                <a:cs typeface="Times New Roman" pitchFamily="18" charset="0"/>
              </a:rPr>
              <a:t>520-518 BC</a:t>
            </a:r>
          </a:p>
          <a:p>
            <a:pPr lvl="1" eaLnBrk="1" hangingPunct="1">
              <a:spcBef>
                <a:spcPts val="0"/>
              </a:spcBef>
            </a:pPr>
            <a:r>
              <a:rPr lang="en-US" altLang="en-US" b="1" dirty="0">
                <a:solidFill>
                  <a:srgbClr val="FFCCCC"/>
                </a:solidFill>
                <a:latin typeface="Arial" charset="0"/>
                <a:cs typeface="Times New Roman" pitchFamily="18" charset="0"/>
              </a:rPr>
              <a:t>Separate Zech. 1-8 and 9-14? </a:t>
            </a:r>
          </a:p>
          <a:p>
            <a:pPr lvl="2" eaLnBrk="1" hangingPunct="1">
              <a:spcBef>
                <a:spcPts val="0"/>
              </a:spcBef>
            </a:pPr>
            <a:r>
              <a:rPr lang="en-US" altLang="en-US" sz="2800" b="1" dirty="0">
                <a:solidFill>
                  <a:srgbClr val="FFCCCC"/>
                </a:solidFill>
                <a:latin typeface="Arial" charset="0"/>
                <a:cs typeface="Times New Roman" pitchFamily="18" charset="0"/>
              </a:rPr>
              <a:t>“An </a:t>
            </a:r>
            <a:r>
              <a:rPr lang="en-US" altLang="en-US" sz="2800" b="1" dirty="0">
                <a:solidFill>
                  <a:srgbClr val="00B0F0"/>
                </a:solidFill>
                <a:effectLst>
                  <a:outerShdw blurRad="38100" dist="38100" dir="2700000" algn="tl">
                    <a:srgbClr val="000000">
                      <a:alpha val="43137"/>
                    </a:srgbClr>
                  </a:outerShdw>
                </a:effectLst>
                <a:latin typeface="Arial" charset="0"/>
                <a:cs typeface="Times New Roman" pitchFamily="18" charset="0"/>
              </a:rPr>
              <a:t>Oracle</a:t>
            </a:r>
            <a:r>
              <a:rPr lang="en-US" altLang="en-US" sz="2800" b="1" dirty="0">
                <a:solidFill>
                  <a:srgbClr val="FFCCCC"/>
                </a:solidFill>
                <a:latin typeface="Arial" charset="0"/>
                <a:cs typeface="Times New Roman" pitchFamily="18" charset="0"/>
              </a:rPr>
              <a:t>. The word of the LORD is against the land of </a:t>
            </a:r>
            <a:r>
              <a:rPr lang="en-US" altLang="en-US" sz="2800" b="1" dirty="0" err="1">
                <a:solidFill>
                  <a:srgbClr val="FFCCCC"/>
                </a:solidFill>
                <a:latin typeface="Arial" charset="0"/>
                <a:cs typeface="Times New Roman" pitchFamily="18" charset="0"/>
              </a:rPr>
              <a:t>Hadrach</a:t>
            </a:r>
            <a:r>
              <a:rPr lang="en-US" altLang="en-US" sz="2800" b="1" dirty="0">
                <a:solidFill>
                  <a:srgbClr val="FFCCCC"/>
                </a:solidFill>
                <a:latin typeface="Arial" charset="0"/>
                <a:cs typeface="Times New Roman" pitchFamily="18" charset="0"/>
              </a:rPr>
              <a:t>” (</a:t>
            </a:r>
            <a:r>
              <a:rPr lang="en-US" altLang="en-US" sz="2800" b="1" dirty="0" err="1">
                <a:solidFill>
                  <a:srgbClr val="FFCCCC"/>
                </a:solidFill>
                <a:latin typeface="Arial" charset="0"/>
                <a:cs typeface="Times New Roman" pitchFamily="18" charset="0"/>
              </a:rPr>
              <a:t>Zech</a:t>
            </a:r>
            <a:r>
              <a:rPr lang="en-US" altLang="en-US" sz="2800" b="1" dirty="0">
                <a:solidFill>
                  <a:srgbClr val="FFCCCC"/>
                </a:solidFill>
                <a:latin typeface="Arial" charset="0"/>
                <a:cs typeface="Times New Roman" pitchFamily="18" charset="0"/>
              </a:rPr>
              <a:t> 9:1).</a:t>
            </a:r>
          </a:p>
          <a:p>
            <a:pPr lvl="2" eaLnBrk="1" hangingPunct="1">
              <a:spcBef>
                <a:spcPts val="0"/>
              </a:spcBef>
            </a:pPr>
            <a:r>
              <a:rPr lang="en-US" altLang="en-US" sz="2800" b="1" dirty="0">
                <a:solidFill>
                  <a:srgbClr val="FFCCCC"/>
                </a:solidFill>
                <a:latin typeface="Arial" charset="0"/>
                <a:cs typeface="Times New Roman" pitchFamily="18" charset="0"/>
              </a:rPr>
              <a:t>“An </a:t>
            </a:r>
            <a:r>
              <a:rPr lang="en-US" altLang="en-US" sz="2800" b="1" dirty="0">
                <a:solidFill>
                  <a:srgbClr val="00B0F0"/>
                </a:solidFill>
                <a:effectLst>
                  <a:outerShdw blurRad="38100" dist="38100" dir="2700000" algn="tl">
                    <a:srgbClr val="000000">
                      <a:alpha val="43137"/>
                    </a:srgbClr>
                  </a:outerShdw>
                </a:effectLst>
                <a:latin typeface="Arial" charset="0"/>
                <a:cs typeface="Times New Roman" pitchFamily="18" charset="0"/>
              </a:rPr>
              <a:t>Oracle</a:t>
            </a:r>
            <a:r>
              <a:rPr lang="en-US" altLang="en-US" sz="2800" b="1" dirty="0">
                <a:solidFill>
                  <a:srgbClr val="FFCCCC"/>
                </a:solidFill>
                <a:latin typeface="Arial" charset="0"/>
                <a:cs typeface="Times New Roman" pitchFamily="18" charset="0"/>
              </a:rPr>
              <a:t>. This is the word of the LORD concerning Israel” (Zech. 12:1).</a:t>
            </a:r>
          </a:p>
          <a:p>
            <a:pPr lvl="2" eaLnBrk="1" hangingPunct="1">
              <a:spcBef>
                <a:spcPts val="0"/>
              </a:spcBef>
            </a:pPr>
            <a:r>
              <a:rPr lang="en-US" altLang="en-US" sz="2800" b="1" dirty="0">
                <a:solidFill>
                  <a:srgbClr val="FFCCCC"/>
                </a:solidFill>
                <a:latin typeface="Arial" charset="0"/>
                <a:cs typeface="Times New Roman" pitchFamily="18" charset="0"/>
              </a:rPr>
              <a:t>“An </a:t>
            </a:r>
            <a:r>
              <a:rPr lang="en-US" altLang="en-US" sz="2800" b="1" dirty="0">
                <a:solidFill>
                  <a:srgbClr val="00B0F0"/>
                </a:solidFill>
                <a:effectLst>
                  <a:outerShdw blurRad="38100" dist="38100" dir="2700000" algn="tl">
                    <a:srgbClr val="000000">
                      <a:alpha val="43137"/>
                    </a:srgbClr>
                  </a:outerShdw>
                </a:effectLst>
                <a:latin typeface="Arial" charset="0"/>
                <a:cs typeface="Times New Roman" pitchFamily="18" charset="0"/>
              </a:rPr>
              <a:t>oracle</a:t>
            </a:r>
            <a:r>
              <a:rPr lang="en-US" altLang="en-US" sz="2800" b="1" dirty="0">
                <a:solidFill>
                  <a:srgbClr val="FFCCCC"/>
                </a:solidFill>
                <a:latin typeface="Arial" charset="0"/>
                <a:cs typeface="Times New Roman" pitchFamily="18" charset="0"/>
              </a:rPr>
              <a:t>: The word of the LORD to Israel” (Mal. 1:1).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checkerboard(across)">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checkerboard(across)">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checkerboard(across)">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checkerboard(across)">
                                      <p:cBhvr>
                                        <p:cTn id="22" dur="500"/>
                                        <p:tgtEl>
                                          <p:spTgt spid="45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checkerboard(across)">
                                      <p:cBhvr>
                                        <p:cTn id="27" dur="500"/>
                                        <p:tgtEl>
                                          <p:spTgt spid="450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checkerboard(across)">
                                      <p:cBhvr>
                                        <p:cTn id="32" dur="5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Zechariah   </a:t>
            </a:r>
          </a:p>
        </p:txBody>
      </p:sp>
      <p:sp>
        <p:nvSpPr>
          <p:cNvPr id="45059" name="Rectangle 3"/>
          <p:cNvSpPr>
            <a:spLocks noGrp="1" noChangeArrowheads="1"/>
          </p:cNvSpPr>
          <p:nvPr>
            <p:ph type="body" idx="1"/>
          </p:nvPr>
        </p:nvSpPr>
        <p:spPr>
          <a:xfrm>
            <a:off x="381000" y="990600"/>
            <a:ext cx="8534400" cy="5638800"/>
          </a:xfrm>
        </p:spPr>
        <p:txBody>
          <a:bodyPr/>
          <a:lstStyle/>
          <a:p>
            <a:pPr eaLnBrk="1" hangingPunct="1"/>
            <a:r>
              <a:rPr lang="en-US" altLang="en-US" b="1" dirty="0">
                <a:solidFill>
                  <a:srgbClr val="FFCCCC"/>
                </a:solidFill>
                <a:latin typeface="Arial" charset="0"/>
                <a:cs typeface="Times New Roman" pitchFamily="18" charset="0"/>
              </a:rPr>
              <a:t>Message</a:t>
            </a:r>
          </a:p>
          <a:p>
            <a:pPr lvl="1" eaLnBrk="1" hangingPunct="1"/>
            <a:r>
              <a:rPr lang="en-US" altLang="en-US" b="1" dirty="0">
                <a:solidFill>
                  <a:srgbClr val="FFCCCC"/>
                </a:solidFill>
                <a:latin typeface="Arial" charset="0"/>
                <a:cs typeface="Times New Roman" pitchFamily="18" charset="0"/>
              </a:rPr>
              <a:t>The temple </a:t>
            </a:r>
            <a:r>
              <a:rPr lang="en-US" altLang="en-US" b="1" i="1" dirty="0">
                <a:solidFill>
                  <a:srgbClr val="FFCCCC"/>
                </a:solidFill>
                <a:latin typeface="Arial" charset="0"/>
                <a:cs typeface="Times New Roman" pitchFamily="18" charset="0"/>
              </a:rPr>
              <a:t>will </a:t>
            </a:r>
            <a:r>
              <a:rPr lang="en-US" altLang="en-US" b="1" dirty="0">
                <a:solidFill>
                  <a:srgbClr val="FFCCCC"/>
                </a:solidFill>
                <a:latin typeface="Arial" charset="0"/>
                <a:cs typeface="Times New Roman" pitchFamily="18" charset="0"/>
              </a:rPr>
              <a:t>be rebuilt. </a:t>
            </a:r>
          </a:p>
          <a:p>
            <a:pPr lvl="1" eaLnBrk="1" hangingPunct="1"/>
            <a:r>
              <a:rPr lang="en-US" altLang="en-US" dirty="0">
                <a:solidFill>
                  <a:srgbClr val="FFCCCC"/>
                </a:solidFill>
                <a:latin typeface="Arial" charset="0"/>
                <a:cs typeface="Times New Roman" pitchFamily="18" charset="0"/>
              </a:rPr>
              <a:t>“The hands of </a:t>
            </a:r>
            <a:r>
              <a:rPr lang="en-US" altLang="en-US" dirty="0" err="1">
                <a:solidFill>
                  <a:srgbClr val="FFCCCC"/>
                </a:solidFill>
                <a:latin typeface="Arial" charset="0"/>
                <a:cs typeface="Times New Roman" pitchFamily="18" charset="0"/>
              </a:rPr>
              <a:t>Zerubbabel</a:t>
            </a:r>
            <a:r>
              <a:rPr lang="en-US" altLang="en-US" dirty="0">
                <a:solidFill>
                  <a:srgbClr val="FFCCCC"/>
                </a:solidFill>
                <a:latin typeface="Arial" charset="0"/>
                <a:cs typeface="Times New Roman" pitchFamily="18" charset="0"/>
              </a:rPr>
              <a:t> have laid the foundation of this temple; his hands will also complete it. Then you will know that the LORD Almighty has sent me to you” (4:9).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checkerboard(across)">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checkerboard(across)">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checkerboard(across)">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Zechariah   </a:t>
            </a:r>
          </a:p>
        </p:txBody>
      </p:sp>
      <p:sp>
        <p:nvSpPr>
          <p:cNvPr id="46083" name="Rectangle 3"/>
          <p:cNvSpPr>
            <a:spLocks noGrp="1" noChangeArrowheads="1"/>
          </p:cNvSpPr>
          <p:nvPr>
            <p:ph type="body" idx="1"/>
          </p:nvPr>
        </p:nvSpPr>
        <p:spPr>
          <a:xfrm>
            <a:off x="381000" y="990600"/>
            <a:ext cx="8534400" cy="5638800"/>
          </a:xfrm>
        </p:spPr>
        <p:txBody>
          <a:bodyPr/>
          <a:lstStyle/>
          <a:p>
            <a:pPr eaLnBrk="1" hangingPunct="1"/>
            <a:r>
              <a:rPr lang="en-US" altLang="en-US" b="1" dirty="0">
                <a:solidFill>
                  <a:srgbClr val="FFCCCC"/>
                </a:solidFill>
                <a:latin typeface="Arial" charset="0"/>
                <a:cs typeface="Times New Roman" pitchFamily="18" charset="0"/>
              </a:rPr>
              <a:t>Call to moral &amp; ethical living</a:t>
            </a:r>
          </a:p>
          <a:p>
            <a:pPr lvl="1" eaLnBrk="1" hangingPunct="1"/>
            <a:r>
              <a:rPr lang="en-US" altLang="en-US" dirty="0">
                <a:solidFill>
                  <a:srgbClr val="FFCCCC"/>
                </a:solidFill>
                <a:latin typeface="Arial Rounded MT Bold" pitchFamily="34" charset="0"/>
                <a:cs typeface="Times New Roman" pitchFamily="18" charset="0"/>
              </a:rPr>
              <a:t>“This is what the LORD Almighty says: ‘Administer true </a:t>
            </a:r>
            <a:r>
              <a:rPr lang="en-US" altLang="en-US" b="1" dirty="0">
                <a:solidFill>
                  <a:srgbClr val="00B0F0"/>
                </a:solidFill>
                <a:effectLst>
                  <a:outerShdw blurRad="38100" dist="38100" dir="2700000" algn="tl">
                    <a:srgbClr val="000000">
                      <a:alpha val="43137"/>
                    </a:srgbClr>
                  </a:outerShdw>
                </a:effectLst>
                <a:latin typeface="Arial Rounded MT Bold" pitchFamily="34" charset="0"/>
                <a:cs typeface="Times New Roman" pitchFamily="18" charset="0"/>
              </a:rPr>
              <a:t>justice</a:t>
            </a:r>
            <a:r>
              <a:rPr lang="en-US" altLang="en-US" dirty="0">
                <a:solidFill>
                  <a:srgbClr val="FFCCCC"/>
                </a:solidFill>
                <a:latin typeface="Arial Rounded MT Bold" pitchFamily="34" charset="0"/>
                <a:cs typeface="Times New Roman" pitchFamily="18" charset="0"/>
              </a:rPr>
              <a:t>; show </a:t>
            </a:r>
            <a:r>
              <a:rPr lang="en-US" altLang="en-US" b="1" dirty="0">
                <a:solidFill>
                  <a:srgbClr val="00B0F0"/>
                </a:solidFill>
                <a:effectLst>
                  <a:outerShdw blurRad="38100" dist="38100" dir="2700000" algn="tl">
                    <a:srgbClr val="000000">
                      <a:alpha val="43137"/>
                    </a:srgbClr>
                  </a:outerShdw>
                </a:effectLst>
                <a:latin typeface="Arial Rounded MT Bold" pitchFamily="34" charset="0"/>
                <a:cs typeface="Times New Roman" pitchFamily="18" charset="0"/>
              </a:rPr>
              <a:t>mercy</a:t>
            </a:r>
            <a:r>
              <a:rPr lang="en-US" altLang="en-US" dirty="0">
                <a:solidFill>
                  <a:srgbClr val="FFCCCC"/>
                </a:solidFill>
                <a:effectLst>
                  <a:outerShdw blurRad="38100" dist="38100" dir="2700000" algn="tl">
                    <a:srgbClr val="000000">
                      <a:alpha val="43137"/>
                    </a:srgbClr>
                  </a:outerShdw>
                </a:effectLst>
                <a:latin typeface="Arial Rounded MT Bold" pitchFamily="34" charset="0"/>
                <a:cs typeface="Times New Roman" pitchFamily="18" charset="0"/>
              </a:rPr>
              <a:t> </a:t>
            </a:r>
            <a:r>
              <a:rPr lang="en-US" altLang="en-US" dirty="0">
                <a:solidFill>
                  <a:srgbClr val="FFCCCC"/>
                </a:solidFill>
                <a:latin typeface="Arial Rounded MT Bold" pitchFamily="34" charset="0"/>
                <a:cs typeface="Times New Roman" pitchFamily="18" charset="0"/>
              </a:rPr>
              <a:t>and </a:t>
            </a:r>
            <a:r>
              <a:rPr lang="en-US" altLang="en-US" b="1" dirty="0">
                <a:solidFill>
                  <a:srgbClr val="00B0F0"/>
                </a:solidFill>
                <a:effectLst>
                  <a:outerShdw blurRad="38100" dist="38100" dir="2700000" algn="tl">
                    <a:srgbClr val="000000">
                      <a:alpha val="43137"/>
                    </a:srgbClr>
                  </a:outerShdw>
                </a:effectLst>
                <a:latin typeface="Arial Rounded MT Bold" pitchFamily="34" charset="0"/>
                <a:cs typeface="Times New Roman" pitchFamily="18" charset="0"/>
              </a:rPr>
              <a:t>compassion</a:t>
            </a:r>
            <a:r>
              <a:rPr lang="en-US" altLang="en-US" dirty="0">
                <a:solidFill>
                  <a:srgbClr val="FFCCCC"/>
                </a:solidFill>
                <a:effectLst>
                  <a:outerShdw blurRad="38100" dist="38100" dir="2700000" algn="tl">
                    <a:srgbClr val="000000">
                      <a:alpha val="43137"/>
                    </a:srgbClr>
                  </a:outerShdw>
                </a:effectLst>
                <a:latin typeface="Arial Rounded MT Bold" pitchFamily="34" charset="0"/>
                <a:cs typeface="Times New Roman" pitchFamily="18" charset="0"/>
              </a:rPr>
              <a:t> </a:t>
            </a:r>
            <a:r>
              <a:rPr lang="en-US" altLang="en-US" dirty="0">
                <a:solidFill>
                  <a:srgbClr val="FFCCCC"/>
                </a:solidFill>
                <a:latin typeface="Arial Rounded MT Bold" pitchFamily="34" charset="0"/>
                <a:cs typeface="Times New Roman" pitchFamily="18" charset="0"/>
              </a:rPr>
              <a:t>to one another’”</a:t>
            </a:r>
            <a:r>
              <a:rPr lang="en-US" altLang="en-US" b="1" dirty="0">
                <a:solidFill>
                  <a:srgbClr val="FFCCCC"/>
                </a:solidFill>
                <a:latin typeface="Arial Rounded MT Bold" pitchFamily="34" charset="0"/>
                <a:cs typeface="Times New Roman" pitchFamily="18" charset="0"/>
              </a:rPr>
              <a:t> (7:9).</a:t>
            </a:r>
          </a:p>
          <a:p>
            <a:pPr lvl="1" eaLnBrk="1" hangingPunct="1"/>
            <a:r>
              <a:rPr lang="en-US" altLang="en-US" dirty="0">
                <a:solidFill>
                  <a:srgbClr val="FFCCCC"/>
                </a:solidFill>
                <a:latin typeface="Arial Rounded MT Bold" pitchFamily="34" charset="0"/>
                <a:cs typeface="Times New Roman" pitchFamily="18" charset="0"/>
              </a:rPr>
              <a:t>“These are the things you are to do: Speak the truth to each other, and render true and sound judgment in your courts”</a:t>
            </a:r>
            <a:r>
              <a:rPr lang="en-US" altLang="en-US" b="1" dirty="0">
                <a:solidFill>
                  <a:srgbClr val="FFCCCC"/>
                </a:solidFill>
                <a:latin typeface="Arial Rounded MT Bold" pitchFamily="34" charset="0"/>
                <a:cs typeface="Times New Roman" pitchFamily="18" charset="0"/>
              </a:rPr>
              <a:t> (8:16).</a:t>
            </a:r>
          </a:p>
          <a:p>
            <a:pPr lvl="1" eaLnBrk="1" hangingPunct="1"/>
            <a:endParaRPr lang="en-US" altLang="en-US" dirty="0">
              <a:solidFill>
                <a:srgbClr val="FFCCCC"/>
              </a:solidFill>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checkerboard(across)">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checkerboard(across)">
                                      <p:cBhvr>
                                        <p:cTn id="12" dur="500"/>
                                        <p:tgtEl>
                                          <p:spTgt spid="46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checkerboard(across)">
                                      <p:cBhvr>
                                        <p:cTn id="17" dur="5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Zechariah   </a:t>
            </a:r>
          </a:p>
        </p:txBody>
      </p:sp>
      <p:sp>
        <p:nvSpPr>
          <p:cNvPr id="47107" name="Rectangle 3"/>
          <p:cNvSpPr>
            <a:spLocks noGrp="1" noChangeArrowheads="1"/>
          </p:cNvSpPr>
          <p:nvPr>
            <p:ph type="body" idx="1"/>
          </p:nvPr>
        </p:nvSpPr>
        <p:spPr>
          <a:xfrm>
            <a:off x="0" y="990600"/>
            <a:ext cx="9144000" cy="5638800"/>
          </a:xfrm>
        </p:spPr>
        <p:txBody>
          <a:bodyPr/>
          <a:lstStyle/>
          <a:p>
            <a:pPr>
              <a:spcBef>
                <a:spcPct val="0"/>
              </a:spcBef>
            </a:pPr>
            <a:r>
              <a:rPr lang="en-US" altLang="en-US" b="1" dirty="0">
                <a:solidFill>
                  <a:srgbClr val="FFCCCC"/>
                </a:solidFill>
                <a:latin typeface="Arial Rounded MT Bold" pitchFamily="34" charset="0"/>
                <a:cs typeface="Times New Roman" pitchFamily="18" charset="0"/>
              </a:rPr>
              <a:t>Messianic thought</a:t>
            </a:r>
            <a:r>
              <a:rPr lang="en-US" altLang="en-US" dirty="0">
                <a:solidFill>
                  <a:srgbClr val="FFCCCC"/>
                </a:solidFill>
                <a:latin typeface="Arial Rounded MT Bold" pitchFamily="34" charset="0"/>
                <a:cs typeface="Times New Roman" pitchFamily="18" charset="0"/>
              </a:rPr>
              <a:t> </a:t>
            </a:r>
          </a:p>
          <a:p>
            <a:pPr lvl="1" eaLnBrk="1" hangingPunct="1"/>
            <a:r>
              <a:rPr lang="en-US" altLang="en-US" dirty="0">
                <a:solidFill>
                  <a:srgbClr val="FFCCCC"/>
                </a:solidFill>
                <a:latin typeface="Arial" charset="0"/>
                <a:cs typeface="Times New Roman" pitchFamily="18" charset="0"/>
              </a:rPr>
              <a:t>“Awake, O sword, against my shepherd, </a:t>
            </a:r>
            <a:br>
              <a:rPr lang="en-US" altLang="en-US" dirty="0">
                <a:solidFill>
                  <a:srgbClr val="FFCCCC"/>
                </a:solidFill>
                <a:latin typeface="Arial" charset="0"/>
                <a:cs typeface="Times New Roman" pitchFamily="18" charset="0"/>
              </a:rPr>
            </a:br>
            <a:r>
              <a:rPr lang="en-US" altLang="en-US" dirty="0">
                <a:solidFill>
                  <a:srgbClr val="FFCCCC"/>
                </a:solidFill>
                <a:latin typeface="Arial" charset="0"/>
                <a:cs typeface="Times New Roman" pitchFamily="18" charset="0"/>
              </a:rPr>
              <a:t>against the man who is close to me!” </a:t>
            </a:r>
            <a:br>
              <a:rPr lang="en-US" altLang="en-US" dirty="0">
                <a:solidFill>
                  <a:srgbClr val="FFCCCC"/>
                </a:solidFill>
                <a:latin typeface="Arial" charset="0"/>
                <a:cs typeface="Times New Roman" pitchFamily="18" charset="0"/>
              </a:rPr>
            </a:br>
            <a:r>
              <a:rPr lang="en-US" altLang="en-US" dirty="0">
                <a:solidFill>
                  <a:srgbClr val="FFCCCC"/>
                </a:solidFill>
                <a:latin typeface="Arial" charset="0"/>
                <a:cs typeface="Times New Roman" pitchFamily="18" charset="0"/>
              </a:rPr>
              <a:t>declares the LORD Almighty. “Strike the shepherd, and the sheep will be scattered, and I will turn my hand against the little ones” (13:7).</a:t>
            </a:r>
          </a:p>
          <a:p>
            <a:pPr lvl="1" eaLnBrk="1" hangingPunct="1"/>
            <a:r>
              <a:rPr lang="en-US" altLang="en-US" dirty="0">
                <a:solidFill>
                  <a:srgbClr val="FFCCCC"/>
                </a:solidFill>
                <a:latin typeface="Arial" charset="0"/>
                <a:cs typeface="Times New Roman" pitchFamily="18" charset="0"/>
              </a:rPr>
              <a:t>Then Jesus said to them, “You will all fall away because of me this night. For it is written, ‘I will strike the shepherd, and the sheep of the flock will be scattered’ (Matt. 26:31).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checkerboard(across)">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checkerboard(across)">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checkerboard(across)">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915400" cy="838200"/>
          </a:xfrm>
        </p:spPr>
        <p:txBody>
          <a:bodyPr/>
          <a:lstStyle/>
          <a:p>
            <a:pPr eaLnBrk="1" hangingPunct="1"/>
            <a:r>
              <a:rPr lang="en-US" altLang="en-US" b="1">
                <a:solidFill>
                  <a:srgbClr val="FFCCCC"/>
                </a:solidFill>
                <a:latin typeface="Arial Rounded MT Bold" pitchFamily="34" charset="0"/>
                <a:cs typeface="Times New Roman" pitchFamily="18" charset="0"/>
              </a:rPr>
              <a:t>Prophets and History</a:t>
            </a:r>
          </a:p>
        </p:txBody>
      </p:sp>
      <p:sp>
        <p:nvSpPr>
          <p:cNvPr id="12291" name="Rectangle 3"/>
          <p:cNvSpPr>
            <a:spLocks noGrp="1" noChangeArrowheads="1"/>
          </p:cNvSpPr>
          <p:nvPr>
            <p:ph type="body" idx="1"/>
          </p:nvPr>
        </p:nvSpPr>
        <p:spPr>
          <a:xfrm>
            <a:off x="228600" y="762000"/>
            <a:ext cx="8686800" cy="838200"/>
          </a:xfrm>
        </p:spPr>
        <p:txBody>
          <a:bodyPr/>
          <a:lstStyle/>
          <a:p>
            <a:pPr eaLnBrk="1" hangingPunct="1">
              <a:buFontTx/>
              <a:buNone/>
            </a:pPr>
            <a:r>
              <a:rPr lang="en-US" altLang="en-US" sz="2800" b="1">
                <a:solidFill>
                  <a:srgbClr val="FFCCCC"/>
                </a:solidFill>
                <a:latin typeface="Arial Rounded MT Bold" pitchFamily="34" charset="0"/>
                <a:cs typeface="Times New Roman" pitchFamily="18" charset="0"/>
              </a:rPr>
              <a:t>Exile and the Post-exilic Period</a:t>
            </a:r>
          </a:p>
        </p:txBody>
      </p:sp>
      <p:pic>
        <p:nvPicPr>
          <p:cNvPr id="12292" name="Picture 4" descr="C:\My Documents\My Pictures\Maps\persian empire 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371600"/>
            <a:ext cx="7772400"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2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29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12292"/>
                                        </p:tgtEl>
                                        <p:attrNameLst>
                                          <p:attrName>style.visibility</p:attrName>
                                        </p:attrNameLst>
                                      </p:cBhvr>
                                      <p:to>
                                        <p:strVal val="visible"/>
                                      </p:to>
                                    </p:set>
                                    <p:anim calcmode="lin" valueType="num">
                                      <p:cBhvr additive="base">
                                        <p:cTn id="15" dur="500" fill="hold"/>
                                        <p:tgtEl>
                                          <p:spTgt spid="12292"/>
                                        </p:tgtEl>
                                        <p:attrNameLst>
                                          <p:attrName>ppt_x</p:attrName>
                                        </p:attrNameLst>
                                      </p:cBhvr>
                                      <p:tavLst>
                                        <p:tav tm="0">
                                          <p:val>
                                            <p:strVal val="0-#ppt_w/2"/>
                                          </p:val>
                                        </p:tav>
                                        <p:tav tm="100000">
                                          <p:val>
                                            <p:strVal val="#ppt_x"/>
                                          </p:val>
                                        </p:tav>
                                      </p:tavLst>
                                    </p:anim>
                                    <p:anim calcmode="lin" valueType="num">
                                      <p:cBhvr additive="base">
                                        <p:cTn id="16" dur="500" fill="hold"/>
                                        <p:tgtEl>
                                          <p:spTgt spid="122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685800"/>
          </a:xfrm>
        </p:spPr>
        <p:txBody>
          <a:bodyPr/>
          <a:lstStyle/>
          <a:p>
            <a:pPr eaLnBrk="1" hangingPunct="1"/>
            <a:r>
              <a:rPr lang="en-US" altLang="en-US" b="1" dirty="0">
                <a:solidFill>
                  <a:srgbClr val="FFCCCC"/>
                </a:solidFill>
              </a:rPr>
              <a:t>Zechariah   </a:t>
            </a:r>
          </a:p>
        </p:txBody>
      </p:sp>
      <p:sp>
        <p:nvSpPr>
          <p:cNvPr id="47107" name="Rectangle 3"/>
          <p:cNvSpPr>
            <a:spLocks noGrp="1" noChangeArrowheads="1"/>
          </p:cNvSpPr>
          <p:nvPr>
            <p:ph type="body" idx="1"/>
          </p:nvPr>
        </p:nvSpPr>
        <p:spPr>
          <a:xfrm>
            <a:off x="-6458" y="685800"/>
            <a:ext cx="9144000" cy="5638800"/>
          </a:xfrm>
        </p:spPr>
        <p:txBody>
          <a:bodyPr/>
          <a:lstStyle/>
          <a:p>
            <a:pPr>
              <a:spcBef>
                <a:spcPct val="0"/>
              </a:spcBef>
            </a:pPr>
            <a:r>
              <a:rPr lang="en-US" altLang="en-US" b="1" dirty="0">
                <a:solidFill>
                  <a:srgbClr val="FFCCCC"/>
                </a:solidFill>
                <a:latin typeface="Arial Rounded MT Bold" pitchFamily="34" charset="0"/>
                <a:cs typeface="Times New Roman" pitchFamily="18" charset="0"/>
              </a:rPr>
              <a:t>Messianic thought</a:t>
            </a:r>
            <a:r>
              <a:rPr lang="en-US" altLang="en-US" dirty="0">
                <a:solidFill>
                  <a:srgbClr val="FFCCCC"/>
                </a:solidFill>
                <a:latin typeface="Arial Rounded MT Bold" pitchFamily="34" charset="0"/>
                <a:cs typeface="Times New Roman" pitchFamily="18" charset="0"/>
              </a:rPr>
              <a:t> </a:t>
            </a:r>
          </a:p>
          <a:p>
            <a:pPr lvl="1" eaLnBrk="1" hangingPunct="1"/>
            <a:r>
              <a:rPr lang="en-US" altLang="en-US" dirty="0">
                <a:solidFill>
                  <a:srgbClr val="FFCCCC"/>
                </a:solidFill>
                <a:latin typeface="Arial" charset="0"/>
                <a:cs typeface="Times New Roman" pitchFamily="18" charset="0"/>
              </a:rPr>
              <a:t>Rejoice greatly, O Daughter of Zion! </a:t>
            </a:r>
            <a:br>
              <a:rPr lang="en-US" altLang="en-US" dirty="0">
                <a:solidFill>
                  <a:srgbClr val="FFCCCC"/>
                </a:solidFill>
                <a:latin typeface="Arial" charset="0"/>
                <a:cs typeface="Times New Roman" pitchFamily="18" charset="0"/>
              </a:rPr>
            </a:br>
            <a:r>
              <a:rPr lang="en-US" altLang="en-US" dirty="0">
                <a:solidFill>
                  <a:srgbClr val="FFCCCC"/>
                </a:solidFill>
                <a:latin typeface="Arial" charset="0"/>
                <a:cs typeface="Times New Roman" pitchFamily="18" charset="0"/>
              </a:rPr>
              <a:t>Shout, Daughter of Jerusalem! </a:t>
            </a:r>
            <a:br>
              <a:rPr lang="en-US" altLang="en-US" dirty="0">
                <a:solidFill>
                  <a:srgbClr val="FFCCCC"/>
                </a:solidFill>
                <a:latin typeface="Arial" charset="0"/>
                <a:cs typeface="Times New Roman" pitchFamily="18" charset="0"/>
              </a:rPr>
            </a:br>
            <a:r>
              <a:rPr lang="en-US" altLang="en-US" dirty="0">
                <a:solidFill>
                  <a:srgbClr val="FFCCCC"/>
                </a:solidFill>
                <a:latin typeface="Arial" charset="0"/>
                <a:cs typeface="Times New Roman" pitchFamily="18" charset="0"/>
              </a:rPr>
              <a:t>See, your king comes to you, </a:t>
            </a:r>
            <a:br>
              <a:rPr lang="en-US" altLang="en-US" dirty="0">
                <a:solidFill>
                  <a:srgbClr val="FFCCCC"/>
                </a:solidFill>
                <a:latin typeface="Arial" charset="0"/>
                <a:cs typeface="Times New Roman" pitchFamily="18" charset="0"/>
              </a:rPr>
            </a:br>
            <a:r>
              <a:rPr lang="en-US" altLang="en-US" dirty="0">
                <a:solidFill>
                  <a:srgbClr val="FFCCCC"/>
                </a:solidFill>
                <a:latin typeface="Arial" charset="0"/>
                <a:cs typeface="Times New Roman" pitchFamily="18" charset="0"/>
              </a:rPr>
              <a:t>righteous and having salvation, </a:t>
            </a:r>
            <a:br>
              <a:rPr lang="en-US" altLang="en-US" dirty="0">
                <a:solidFill>
                  <a:srgbClr val="FFCCCC"/>
                </a:solidFill>
                <a:latin typeface="Arial" charset="0"/>
                <a:cs typeface="Times New Roman" pitchFamily="18" charset="0"/>
              </a:rPr>
            </a:br>
            <a:r>
              <a:rPr lang="en-US" altLang="en-US" dirty="0">
                <a:solidFill>
                  <a:srgbClr val="FFCCCC"/>
                </a:solidFill>
                <a:latin typeface="Arial" charset="0"/>
                <a:cs typeface="Times New Roman" pitchFamily="18" charset="0"/>
              </a:rPr>
              <a:t>gentle and riding on a donkey, </a:t>
            </a:r>
            <a:br>
              <a:rPr lang="en-US" altLang="en-US" dirty="0">
                <a:solidFill>
                  <a:srgbClr val="FFCCCC"/>
                </a:solidFill>
                <a:latin typeface="Arial" charset="0"/>
                <a:cs typeface="Times New Roman" pitchFamily="18" charset="0"/>
              </a:rPr>
            </a:br>
            <a:r>
              <a:rPr lang="en-US" altLang="en-US" dirty="0">
                <a:solidFill>
                  <a:srgbClr val="FFCCCC"/>
                </a:solidFill>
                <a:latin typeface="Arial" charset="0"/>
                <a:cs typeface="Times New Roman" pitchFamily="18" charset="0"/>
              </a:rPr>
              <a:t>on a colt, the foal of a donkey (9:9).</a:t>
            </a:r>
          </a:p>
          <a:p>
            <a:pPr lvl="1" eaLnBrk="1" hangingPunct="1"/>
            <a:endParaRPr lang="en-US" altLang="en-US" dirty="0">
              <a:solidFill>
                <a:srgbClr val="FFCCCC"/>
              </a:solidFill>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checkerboard(across)">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checkerboard(across)">
                                      <p:cBhvr>
                                        <p:cTn id="12"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838200"/>
          </a:xfrm>
        </p:spPr>
        <p:txBody>
          <a:bodyPr/>
          <a:lstStyle/>
          <a:p>
            <a:pPr eaLnBrk="1" hangingPunct="1"/>
            <a:r>
              <a:rPr lang="en-US" altLang="en-US" b="1" dirty="0">
                <a:solidFill>
                  <a:srgbClr val="FFCCCC"/>
                </a:solidFill>
              </a:rPr>
              <a:t>Zechariah   </a:t>
            </a:r>
          </a:p>
        </p:txBody>
      </p:sp>
      <p:sp>
        <p:nvSpPr>
          <p:cNvPr id="48131" name="Rectangle 3"/>
          <p:cNvSpPr>
            <a:spLocks noGrp="1" noChangeArrowheads="1"/>
          </p:cNvSpPr>
          <p:nvPr>
            <p:ph type="body" idx="1"/>
          </p:nvPr>
        </p:nvSpPr>
        <p:spPr>
          <a:xfrm>
            <a:off x="0" y="685800"/>
            <a:ext cx="9144000" cy="5638800"/>
          </a:xfrm>
        </p:spPr>
        <p:txBody>
          <a:bodyPr/>
          <a:lstStyle/>
          <a:p>
            <a:pPr>
              <a:spcBef>
                <a:spcPct val="0"/>
              </a:spcBef>
            </a:pPr>
            <a:r>
              <a:rPr lang="en-US" altLang="en-US" b="1" dirty="0">
                <a:solidFill>
                  <a:srgbClr val="FFCCCC"/>
                </a:solidFill>
                <a:latin typeface="Arial Rounded MT Bold" pitchFamily="34" charset="0"/>
                <a:cs typeface="Times New Roman" pitchFamily="18" charset="0"/>
              </a:rPr>
              <a:t>Messianic thought</a:t>
            </a:r>
            <a:r>
              <a:rPr lang="en-US" altLang="en-US" dirty="0">
                <a:solidFill>
                  <a:srgbClr val="FFCCCC"/>
                </a:solidFill>
                <a:latin typeface="Arial Rounded MT Bold" pitchFamily="34" charset="0"/>
                <a:cs typeface="Times New Roman" pitchFamily="18" charset="0"/>
              </a:rPr>
              <a:t> </a:t>
            </a:r>
          </a:p>
          <a:p>
            <a:pPr lvl="1" eaLnBrk="1" hangingPunct="1"/>
            <a:r>
              <a:rPr lang="en-US" altLang="en-US" dirty="0">
                <a:solidFill>
                  <a:srgbClr val="FFCCCC"/>
                </a:solidFill>
                <a:latin typeface="Arial" charset="0"/>
                <a:cs typeface="Times New Roman" pitchFamily="18" charset="0"/>
              </a:rPr>
              <a:t>“And I will pour out on the house of David and the inhabitants of Jerusalem a spirit of grace and supplication. They will look on me, the one they have pierced, and they will mourn for him as one mourns for an only child, and grieve bitterly for him as one grieves for a firstborn son” (12:10).</a:t>
            </a:r>
          </a:p>
          <a:p>
            <a:pPr lvl="1" eaLnBrk="1" hangingPunct="1"/>
            <a:r>
              <a:rPr lang="en-US" altLang="en-US" dirty="0">
                <a:solidFill>
                  <a:srgbClr val="FFCCCC"/>
                </a:solidFill>
                <a:latin typeface="Arial" charset="0"/>
                <a:cs typeface="Times New Roman" pitchFamily="18" charset="0"/>
              </a:rPr>
              <a:t>For these things took place that the Scripture might be fulfilled: “Not one of his bones will be broken.” And again another Scripture says, “They will look on him whom they have pierced.” (John 19:36-37)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checkerboard(across)">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checkerboard(across)">
                                      <p:cBhvr>
                                        <p:cTn id="12" dur="500"/>
                                        <p:tgtEl>
                                          <p:spTgt spid="481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checkerboard(across)">
                                      <p:cBhvr>
                                        <p:cTn id="17"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bldLvl="3"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Malachi    </a:t>
            </a:r>
          </a:p>
        </p:txBody>
      </p:sp>
      <p:sp>
        <p:nvSpPr>
          <p:cNvPr id="49155" name="Rectangle 3"/>
          <p:cNvSpPr>
            <a:spLocks noGrp="1" noChangeArrowheads="1"/>
          </p:cNvSpPr>
          <p:nvPr>
            <p:ph type="body" idx="1"/>
          </p:nvPr>
        </p:nvSpPr>
        <p:spPr>
          <a:xfrm>
            <a:off x="381000" y="990600"/>
            <a:ext cx="8534400" cy="5181600"/>
          </a:xfrm>
        </p:spPr>
        <p:txBody>
          <a:bodyPr/>
          <a:lstStyle/>
          <a:p>
            <a:pPr eaLnBrk="1" hangingPunct="1"/>
            <a:r>
              <a:rPr lang="en-US" altLang="en-US" b="1">
                <a:solidFill>
                  <a:srgbClr val="FFCCCC"/>
                </a:solidFill>
                <a:latin typeface="Arial Rounded MT Bold" pitchFamily="34" charset="0"/>
                <a:cs typeface="Times New Roman" pitchFamily="18" charset="0"/>
              </a:rPr>
              <a:t>Historical Context</a:t>
            </a:r>
          </a:p>
          <a:p>
            <a:pPr lvl="1" eaLnBrk="1" hangingPunct="1"/>
            <a:r>
              <a:rPr lang="en-US" altLang="en-US" b="1">
                <a:solidFill>
                  <a:srgbClr val="FFCCCC"/>
                </a:solidFill>
                <a:latin typeface="Arial" charset="0"/>
                <a:cs typeface="Times New Roman" pitchFamily="18" charset="0"/>
              </a:rPr>
              <a:t>After the exile, probably after 516.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checkerboard(across)">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checkerboard(across)">
                                      <p:cBhvr>
                                        <p:cTn id="12"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3"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Malachi    </a:t>
            </a:r>
          </a:p>
        </p:txBody>
      </p:sp>
      <p:sp>
        <p:nvSpPr>
          <p:cNvPr id="49155" name="Rectangle 3"/>
          <p:cNvSpPr>
            <a:spLocks noGrp="1" noChangeArrowheads="1"/>
          </p:cNvSpPr>
          <p:nvPr>
            <p:ph type="body" idx="1"/>
          </p:nvPr>
        </p:nvSpPr>
        <p:spPr>
          <a:xfrm>
            <a:off x="381000" y="990600"/>
            <a:ext cx="8534400" cy="5181600"/>
          </a:xfrm>
        </p:spPr>
        <p:txBody>
          <a:bodyPr/>
          <a:lstStyle/>
          <a:p>
            <a:pPr eaLnBrk="1" hangingPunct="1"/>
            <a:r>
              <a:rPr lang="en-US" altLang="en-US" b="1">
                <a:solidFill>
                  <a:srgbClr val="FFCCCC"/>
                </a:solidFill>
                <a:latin typeface="Arial" charset="0"/>
                <a:cs typeface="Times New Roman" pitchFamily="18" charset="0"/>
              </a:rPr>
              <a:t>Message</a:t>
            </a:r>
          </a:p>
          <a:p>
            <a:pPr lvl="1" eaLnBrk="1" hangingPunct="1"/>
            <a:r>
              <a:rPr lang="en-US" altLang="en-US" b="1">
                <a:solidFill>
                  <a:srgbClr val="FFCCCC"/>
                </a:solidFill>
                <a:latin typeface="Arial" charset="0"/>
                <a:cs typeface="Times New Roman" pitchFamily="18" charset="0"/>
              </a:rPr>
              <a:t>Nehemiah &amp; Malachi  </a:t>
            </a:r>
          </a:p>
          <a:p>
            <a:pPr lvl="2" eaLnBrk="1" hangingPunct="1"/>
            <a:r>
              <a:rPr lang="en-US" altLang="en-US" b="1">
                <a:solidFill>
                  <a:srgbClr val="FFCCCC"/>
                </a:solidFill>
                <a:latin typeface="Arial" charset="0"/>
                <a:cs typeface="Times New Roman" pitchFamily="18" charset="0"/>
              </a:rPr>
              <a:t>Social &amp; Religious abuses</a:t>
            </a:r>
          </a:p>
          <a:p>
            <a:pPr lvl="2" eaLnBrk="1" hangingPunct="1"/>
            <a:r>
              <a:rPr lang="en-US" altLang="en-US" b="1">
                <a:solidFill>
                  <a:srgbClr val="FFCCCC"/>
                </a:solidFill>
                <a:latin typeface="Arial" charset="0"/>
                <a:cs typeface="Times New Roman" pitchFamily="18" charset="0"/>
              </a:rPr>
              <a:t>Tithing</a:t>
            </a:r>
          </a:p>
          <a:p>
            <a:pPr lvl="2" eaLnBrk="1" hangingPunct="1"/>
            <a:r>
              <a:rPr lang="en-US" altLang="en-US" b="1">
                <a:solidFill>
                  <a:srgbClr val="FFCCCC"/>
                </a:solidFill>
                <a:latin typeface="Arial" charset="0"/>
                <a:cs typeface="Times New Roman" pitchFamily="18" charset="0"/>
              </a:rPr>
              <a:t>Divorce &amp; mixed marriages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checkerboard(across)">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checkerboard(across)">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checkerboard(across)">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checkerboard(across)">
                                      <p:cBhvr>
                                        <p:cTn id="22" dur="500"/>
                                        <p:tgtEl>
                                          <p:spTgt spid="491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checkerboard(across)">
                                      <p:cBhvr>
                                        <p:cTn id="27" dur="500"/>
                                        <p:tgtEl>
                                          <p:spTgt spid="491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3"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Malachi    </a:t>
            </a:r>
          </a:p>
        </p:txBody>
      </p:sp>
      <p:sp>
        <p:nvSpPr>
          <p:cNvPr id="49155" name="Rectangle 3"/>
          <p:cNvSpPr>
            <a:spLocks noGrp="1" noChangeArrowheads="1"/>
          </p:cNvSpPr>
          <p:nvPr>
            <p:ph type="body" idx="1"/>
          </p:nvPr>
        </p:nvSpPr>
        <p:spPr>
          <a:xfrm>
            <a:off x="381000" y="990600"/>
            <a:ext cx="8534400" cy="5181600"/>
          </a:xfrm>
        </p:spPr>
        <p:txBody>
          <a:bodyPr/>
          <a:lstStyle/>
          <a:p>
            <a:pPr eaLnBrk="1" hangingPunct="1"/>
            <a:r>
              <a:rPr lang="en-US" altLang="en-US" b="1">
                <a:solidFill>
                  <a:srgbClr val="FFCCCC"/>
                </a:solidFill>
                <a:latin typeface="Arial" charset="0"/>
                <a:cs typeface="Times New Roman" pitchFamily="18" charset="0"/>
              </a:rPr>
              <a:t>“Now implore God to be gracious to us. With such offerings from your hands, will he accept you?”—says the LORD Almighty. “Oh, that one of you would shut the temple doors, so that you would not light useless fires on my altar! I am not pleased with you,” says the LORD Almighty, “and I will accept no offering from your hands.” (Mal 1:9-10)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checkerboard(across)">
                                      <p:cBhvr>
                                        <p:cTn id="7" dur="500"/>
                                        <p:tgtEl>
                                          <p:spTgt spid="491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3"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990600"/>
          </a:xfrm>
        </p:spPr>
        <p:txBody>
          <a:bodyPr/>
          <a:lstStyle/>
          <a:p>
            <a:pPr eaLnBrk="1" hangingPunct="1"/>
            <a:r>
              <a:rPr lang="en-US" altLang="en-US" b="1">
                <a:solidFill>
                  <a:srgbClr val="FFCCCC"/>
                </a:solidFill>
              </a:rPr>
              <a:t>Malachi    </a:t>
            </a:r>
          </a:p>
        </p:txBody>
      </p:sp>
      <p:sp>
        <p:nvSpPr>
          <p:cNvPr id="49155" name="Rectangle 3"/>
          <p:cNvSpPr>
            <a:spLocks noGrp="1" noChangeArrowheads="1"/>
          </p:cNvSpPr>
          <p:nvPr>
            <p:ph type="body" idx="1"/>
          </p:nvPr>
        </p:nvSpPr>
        <p:spPr>
          <a:xfrm>
            <a:off x="381000" y="762000"/>
            <a:ext cx="8534400" cy="5410200"/>
          </a:xfrm>
        </p:spPr>
        <p:txBody>
          <a:bodyPr/>
          <a:lstStyle/>
          <a:p>
            <a:pPr eaLnBrk="1" hangingPunct="1"/>
            <a:r>
              <a:rPr lang="en-US" altLang="en-US" b="1" dirty="0">
                <a:solidFill>
                  <a:srgbClr val="FFCCCC"/>
                </a:solidFill>
                <a:latin typeface="Arial" charset="0"/>
                <a:cs typeface="Times New Roman" pitchFamily="18" charset="0"/>
              </a:rPr>
              <a:t>Message</a:t>
            </a:r>
          </a:p>
          <a:p>
            <a:pPr lvl="1" eaLnBrk="1" hangingPunct="1">
              <a:spcBef>
                <a:spcPct val="0"/>
              </a:spcBef>
            </a:pPr>
            <a:r>
              <a:rPr lang="en-US" altLang="en-US" b="1" dirty="0">
                <a:solidFill>
                  <a:srgbClr val="FFCCCC"/>
                </a:solidFill>
                <a:latin typeface="Arial" charset="0"/>
                <a:cs typeface="Times New Roman" pitchFamily="18" charset="0"/>
              </a:rPr>
              <a:t>Repent &amp; return to Yahweh</a:t>
            </a:r>
          </a:p>
          <a:p>
            <a:pPr lvl="1" eaLnBrk="1" hangingPunct="1">
              <a:spcBef>
                <a:spcPct val="0"/>
              </a:spcBef>
            </a:pPr>
            <a:r>
              <a:rPr lang="en-US" altLang="en-US" b="1" dirty="0">
                <a:solidFill>
                  <a:srgbClr val="FFCCCC"/>
                </a:solidFill>
                <a:latin typeface="Arial" charset="0"/>
                <a:cs typeface="Times New Roman" pitchFamily="18" charset="0"/>
              </a:rPr>
              <a:t>Reassurance of Yahweh’s care</a:t>
            </a:r>
          </a:p>
          <a:p>
            <a:pPr marL="914400" lvl="2" eaLnBrk="1" hangingPunct="1"/>
            <a:r>
              <a:rPr lang="en-US" altLang="en-US" sz="2800" b="1" dirty="0">
                <a:solidFill>
                  <a:srgbClr val="FFCCCC"/>
                </a:solidFill>
                <a:latin typeface="Arial" panose="020B0604020202020204" pitchFamily="34" charset="0"/>
                <a:cs typeface="Arial" panose="020B0604020202020204" pitchFamily="34" charset="0"/>
              </a:rPr>
              <a:t>“See, I will send you the prophet Elijah before that great and dreadful day of the LORD comes. He will turn the hearts of the fathers to their children, and the hearts of the children to their fathers; or else I will come and strike the land with a curse.” (Mal 4:5-6)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checkerboard(across)">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checkerboard(across)">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checkerboard(across)">
                                      <p:cBhvr>
                                        <p:cTn id="17"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3"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a:xfrm>
            <a:off x="152400" y="228600"/>
            <a:ext cx="4572000" cy="838200"/>
          </a:xfrm>
        </p:spPr>
        <p:txBody>
          <a:bodyPr/>
          <a:lstStyle/>
          <a:p>
            <a:pPr eaLnBrk="1" hangingPunct="1"/>
            <a:r>
              <a:rPr lang="en-US" altLang="en-US">
                <a:solidFill>
                  <a:schemeClr val="bg1"/>
                </a:solidFill>
                <a:latin typeface="Arial Rounded MT Bold" pitchFamily="34" charset="0"/>
              </a:rPr>
              <a:t>Joel</a:t>
            </a:r>
          </a:p>
        </p:txBody>
      </p:sp>
      <p:sp>
        <p:nvSpPr>
          <p:cNvPr id="17412" name="Rectangle 4"/>
          <p:cNvSpPr>
            <a:spLocks noGrp="1" noChangeArrowheads="1"/>
          </p:cNvSpPr>
          <p:nvPr>
            <p:ph type="body" idx="1"/>
          </p:nvPr>
        </p:nvSpPr>
        <p:spPr>
          <a:xfrm>
            <a:off x="609600" y="990600"/>
            <a:ext cx="6858000" cy="5181600"/>
          </a:xfrm>
        </p:spPr>
        <p:txBody>
          <a:bodyPr/>
          <a:lstStyle/>
          <a:p>
            <a:pPr eaLnBrk="1" hangingPunct="1"/>
            <a:r>
              <a:rPr lang="en-US" altLang="en-US" dirty="0">
                <a:solidFill>
                  <a:schemeClr val="bg1"/>
                </a:solidFill>
                <a:latin typeface="Arial Rounded MT Bold" pitchFamily="34" charset="0"/>
                <a:cs typeface="Times New Roman" pitchFamily="18" charset="0"/>
              </a:rPr>
              <a:t>Historical Background?</a:t>
            </a:r>
          </a:p>
          <a:p>
            <a:pPr eaLnBrk="1" hangingPunct="1"/>
            <a:r>
              <a:rPr lang="en-US" altLang="en-US" dirty="0">
                <a:solidFill>
                  <a:schemeClr val="bg1"/>
                </a:solidFill>
                <a:latin typeface="Arial Rounded MT Bold" pitchFamily="34" charset="0"/>
                <a:cs typeface="Times New Roman" pitchFamily="18" charset="0"/>
              </a:rPr>
              <a:t>His message</a:t>
            </a:r>
          </a:p>
          <a:p>
            <a:pPr lvl="1" eaLnBrk="1" hangingPunct="1"/>
            <a:r>
              <a:rPr lang="en-US" altLang="en-US" dirty="0">
                <a:solidFill>
                  <a:schemeClr val="bg1"/>
                </a:solidFill>
                <a:latin typeface="Arial Rounded MT Bold" pitchFamily="34" charset="0"/>
                <a:cs typeface="Times New Roman" pitchFamily="18" charset="0"/>
              </a:rPr>
              <a:t>Yahweh’s Sovereignty</a:t>
            </a:r>
          </a:p>
          <a:p>
            <a:pPr lvl="1" eaLnBrk="1" hangingPunct="1"/>
            <a:r>
              <a:rPr lang="en-US" altLang="en-US" dirty="0">
                <a:solidFill>
                  <a:schemeClr val="bg1"/>
                </a:solidFill>
                <a:latin typeface="Arial Rounded MT Bold" pitchFamily="34" charset="0"/>
                <a:cs typeface="Times New Roman" pitchFamily="18" charset="0"/>
              </a:rPr>
              <a:t>The Day of Yahweh</a:t>
            </a:r>
          </a:p>
          <a:p>
            <a:pPr lvl="2" eaLnBrk="1" hangingPunct="1"/>
            <a:r>
              <a:rPr lang="en-US" altLang="en-US" dirty="0">
                <a:solidFill>
                  <a:schemeClr val="bg1"/>
                </a:solidFill>
                <a:latin typeface="Arial Rounded MT Bold" pitchFamily="34" charset="0"/>
                <a:cs typeface="Times New Roman" pitchFamily="18" charset="0"/>
              </a:rPr>
              <a:t>Judgment for Judah</a:t>
            </a:r>
          </a:p>
          <a:p>
            <a:pPr lvl="2" eaLnBrk="1" hangingPunct="1"/>
            <a:r>
              <a:rPr lang="en-US" altLang="en-US" dirty="0">
                <a:solidFill>
                  <a:schemeClr val="bg1"/>
                </a:solidFill>
                <a:latin typeface="Arial Rounded MT Bold" pitchFamily="34" charset="0"/>
                <a:cs typeface="Times New Roman" pitchFamily="18" charset="0"/>
              </a:rPr>
              <a:t>Judgment for the nations</a:t>
            </a:r>
          </a:p>
          <a:p>
            <a:pPr lvl="2" eaLnBrk="1" hangingPunct="1"/>
            <a:r>
              <a:rPr lang="en-US" altLang="en-US" dirty="0">
                <a:solidFill>
                  <a:schemeClr val="bg1"/>
                </a:solidFill>
                <a:latin typeface="Arial Rounded MT Bold" pitchFamily="34" charset="0"/>
                <a:cs typeface="Times New Roman" pitchFamily="18" charset="0"/>
              </a:rPr>
              <a:t>Repentance/Spirit/Renewal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 calcmode="lin" valueType="num">
                                      <p:cBhvr>
                                        <p:cTn id="7" dur="1000" fill="hold"/>
                                        <p:tgtEl>
                                          <p:spTgt spid="174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41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741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7412">
                                            <p:txEl>
                                              <p:pRg st="1" end="1"/>
                                            </p:txEl>
                                          </p:spTgt>
                                        </p:tgtEl>
                                        <p:attrNameLst>
                                          <p:attrName>style.visibility</p:attrName>
                                        </p:attrNameLst>
                                      </p:cBhvr>
                                      <p:to>
                                        <p:strVal val="visible"/>
                                      </p:to>
                                    </p:set>
                                    <p:anim calcmode="lin" valueType="num">
                                      <p:cBhvr>
                                        <p:cTn id="15" dur="1000" fill="hold"/>
                                        <p:tgtEl>
                                          <p:spTgt spid="1741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741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741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741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7412">
                                            <p:txEl>
                                              <p:pRg st="2" end="2"/>
                                            </p:txEl>
                                          </p:spTgt>
                                        </p:tgtEl>
                                        <p:attrNameLst>
                                          <p:attrName>style.visibility</p:attrName>
                                        </p:attrNameLst>
                                      </p:cBhvr>
                                      <p:to>
                                        <p:strVal val="visible"/>
                                      </p:to>
                                    </p:set>
                                    <p:anim calcmode="lin" valueType="num">
                                      <p:cBhvr>
                                        <p:cTn id="23" dur="1000" fill="hold"/>
                                        <p:tgtEl>
                                          <p:spTgt spid="1741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741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741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741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7412">
                                            <p:txEl>
                                              <p:pRg st="3" end="3"/>
                                            </p:txEl>
                                          </p:spTgt>
                                        </p:tgtEl>
                                        <p:attrNameLst>
                                          <p:attrName>style.visibility</p:attrName>
                                        </p:attrNameLst>
                                      </p:cBhvr>
                                      <p:to>
                                        <p:strVal val="visible"/>
                                      </p:to>
                                    </p:set>
                                    <p:anim calcmode="lin" valueType="num">
                                      <p:cBhvr>
                                        <p:cTn id="31" dur="1000" fill="hold"/>
                                        <p:tgtEl>
                                          <p:spTgt spid="1741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741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7412">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7412">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7412">
                                            <p:txEl>
                                              <p:pRg st="4" end="4"/>
                                            </p:txEl>
                                          </p:spTgt>
                                        </p:tgtEl>
                                        <p:attrNameLst>
                                          <p:attrName>style.visibility</p:attrName>
                                        </p:attrNameLst>
                                      </p:cBhvr>
                                      <p:to>
                                        <p:strVal val="visible"/>
                                      </p:to>
                                    </p:set>
                                    <p:anim calcmode="lin" valueType="num">
                                      <p:cBhvr>
                                        <p:cTn id="39" dur="1000" fill="hold"/>
                                        <p:tgtEl>
                                          <p:spTgt spid="1741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741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7412">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7412">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7412">
                                            <p:txEl>
                                              <p:pRg st="5" end="5"/>
                                            </p:txEl>
                                          </p:spTgt>
                                        </p:tgtEl>
                                        <p:attrNameLst>
                                          <p:attrName>style.visibility</p:attrName>
                                        </p:attrNameLst>
                                      </p:cBhvr>
                                      <p:to>
                                        <p:strVal val="visible"/>
                                      </p:to>
                                    </p:set>
                                    <p:anim calcmode="lin" valueType="num">
                                      <p:cBhvr>
                                        <p:cTn id="47" dur="1000" fill="hold"/>
                                        <p:tgtEl>
                                          <p:spTgt spid="1741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741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7412">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7412">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7412">
                                            <p:txEl>
                                              <p:pRg st="6" end="6"/>
                                            </p:txEl>
                                          </p:spTgt>
                                        </p:tgtEl>
                                        <p:attrNameLst>
                                          <p:attrName>style.visibility</p:attrName>
                                        </p:attrNameLst>
                                      </p:cBhvr>
                                      <p:to>
                                        <p:strVal val="visible"/>
                                      </p:to>
                                    </p:set>
                                    <p:anim calcmode="lin" valueType="num">
                                      <p:cBhvr>
                                        <p:cTn id="55" dur="1000" fill="hold"/>
                                        <p:tgtEl>
                                          <p:spTgt spid="17412">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7412">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7412">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7412">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bldLvl="3"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a:xfrm>
            <a:off x="152400" y="0"/>
            <a:ext cx="4572000" cy="838200"/>
          </a:xfrm>
        </p:spPr>
        <p:txBody>
          <a:bodyPr/>
          <a:lstStyle/>
          <a:p>
            <a:pPr eaLnBrk="1" hangingPunct="1"/>
            <a:r>
              <a:rPr lang="en-US" altLang="en-US" dirty="0">
                <a:solidFill>
                  <a:schemeClr val="bg1"/>
                </a:solidFill>
                <a:latin typeface="Arial Rounded MT Bold" pitchFamily="34" charset="0"/>
              </a:rPr>
              <a:t>Joel</a:t>
            </a:r>
          </a:p>
        </p:txBody>
      </p:sp>
      <p:sp>
        <p:nvSpPr>
          <p:cNvPr id="17412" name="Rectangle 4"/>
          <p:cNvSpPr>
            <a:spLocks noGrp="1" noChangeArrowheads="1"/>
          </p:cNvSpPr>
          <p:nvPr>
            <p:ph type="body" idx="1"/>
          </p:nvPr>
        </p:nvSpPr>
        <p:spPr>
          <a:xfrm>
            <a:off x="228600" y="609600"/>
            <a:ext cx="8686800" cy="5562600"/>
          </a:xfrm>
        </p:spPr>
        <p:txBody>
          <a:bodyPr/>
          <a:lstStyle/>
          <a:p>
            <a:pPr eaLnBrk="1" hangingPunct="1"/>
            <a:r>
              <a:rPr lang="en-US" altLang="en-US" sz="2800" dirty="0">
                <a:solidFill>
                  <a:schemeClr val="bg1"/>
                </a:solidFill>
                <a:latin typeface="Arial Rounded MT Bold" pitchFamily="34" charset="0"/>
                <a:cs typeface="Times New Roman" pitchFamily="18" charset="0"/>
              </a:rPr>
              <a:t>“And afterward, I will pour out my Spirit on all people. Your sons and daughters will prophesy, your old men will dream  dreams, your young men will see visions. Even on my servants, both men and women, I will pour out my Spirit in those days. I will show wonders in the heavens and on the earth, blood and fire and billows of smoke. The sun will be turned to darkness and the moon to blood before the coming of the great and dreadful day of the Lord. And everyone who calls on the name of the Lord will be saved. (Joel 2:28-32)</a:t>
            </a:r>
          </a:p>
        </p:txBody>
      </p:sp>
    </p:spTree>
    <p:extLst>
      <p:ext uri="{BB962C8B-B14F-4D97-AF65-F5344CB8AC3E}">
        <p14:creationId xmlns:p14="http://schemas.microsoft.com/office/powerpoint/2010/main" val="20990813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 calcmode="lin" valueType="num">
                                      <p:cBhvr>
                                        <p:cTn id="7" dur="1000" fill="hold"/>
                                        <p:tgtEl>
                                          <p:spTgt spid="174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41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741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bldLvl="3"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8674" name="Picture 3" descr="jonah.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94125" y="0"/>
            <a:ext cx="5349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2"/>
          <p:cNvSpPr>
            <a:spLocks noGrp="1" noChangeArrowheads="1"/>
          </p:cNvSpPr>
          <p:nvPr>
            <p:ph type="title"/>
          </p:nvPr>
        </p:nvSpPr>
        <p:spPr>
          <a:xfrm>
            <a:off x="152400" y="228600"/>
            <a:ext cx="4572000" cy="838200"/>
          </a:xfrm>
        </p:spPr>
        <p:txBody>
          <a:bodyPr/>
          <a:lstStyle/>
          <a:p>
            <a:pPr eaLnBrk="1" hangingPunct="1"/>
            <a:r>
              <a:rPr lang="en-US" altLang="en-US">
                <a:solidFill>
                  <a:schemeClr val="bg1"/>
                </a:solidFill>
                <a:latin typeface="Arial Rounded MT Bold" pitchFamily="34" charset="0"/>
              </a:rPr>
              <a:t>Jonah  </a:t>
            </a:r>
          </a:p>
        </p:txBody>
      </p:sp>
      <p:sp>
        <p:nvSpPr>
          <p:cNvPr id="30723" name="Rectangle 3"/>
          <p:cNvSpPr>
            <a:spLocks noGrp="1" noChangeArrowheads="1"/>
          </p:cNvSpPr>
          <p:nvPr>
            <p:ph type="body" idx="1"/>
          </p:nvPr>
        </p:nvSpPr>
        <p:spPr>
          <a:xfrm>
            <a:off x="0" y="1143000"/>
            <a:ext cx="4495800" cy="47244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latin typeface="Arial Rounded MT Bold" pitchFamily="34" charset="0"/>
                <a:cs typeface="Times New Roman" charset="0"/>
              </a:rPr>
              <a:t>Historical Background</a:t>
            </a:r>
          </a:p>
          <a:p>
            <a:pPr lvl="1" eaLnBrk="1" hangingPunct="1">
              <a:defRPr/>
            </a:pPr>
            <a:r>
              <a:rPr lang="en-US" b="1" dirty="0">
                <a:solidFill>
                  <a:schemeClr val="bg1"/>
                </a:solidFill>
                <a:effectLst>
                  <a:outerShdw blurRad="38100" dist="38100" dir="2700000" algn="tl">
                    <a:srgbClr val="000000">
                      <a:alpha val="43137"/>
                    </a:srgbClr>
                  </a:outerShdw>
                </a:effectLst>
                <a:latin typeface="Arial Rounded MT Bold" pitchFamily="34" charset="0"/>
                <a:cs typeface="Times New Roman" charset="0"/>
              </a:rPr>
              <a:t>Jonah lived in the reign of Jeroboam II</a:t>
            </a:r>
          </a:p>
          <a:p>
            <a:pPr eaLnBrk="1" hangingPunct="1">
              <a:defRPr/>
            </a:pPr>
            <a:r>
              <a:rPr lang="en-US" b="1" dirty="0">
                <a:solidFill>
                  <a:schemeClr val="bg1"/>
                </a:solidFill>
                <a:effectLst>
                  <a:outerShdw blurRad="38100" dist="38100" dir="2700000" algn="tl">
                    <a:srgbClr val="000000">
                      <a:alpha val="43137"/>
                    </a:srgbClr>
                  </a:outerShdw>
                </a:effectLst>
                <a:latin typeface="Arial Rounded MT Bold" pitchFamily="34" charset="0"/>
                <a:cs typeface="Times New Roman" charset="0"/>
              </a:rPr>
              <a:t>Nature of the book</a:t>
            </a:r>
          </a:p>
          <a:p>
            <a:pPr lvl="1" eaLnBrk="1" hangingPunct="1">
              <a:defRPr/>
            </a:pPr>
            <a:r>
              <a:rPr lang="en-US" b="1" dirty="0">
                <a:solidFill>
                  <a:schemeClr val="bg1"/>
                </a:solidFill>
                <a:effectLst>
                  <a:outerShdw blurRad="38100" dist="38100" dir="2700000" algn="tl">
                    <a:srgbClr val="000000">
                      <a:alpha val="43137"/>
                    </a:srgbClr>
                  </a:outerShdw>
                </a:effectLst>
                <a:latin typeface="Arial Rounded MT Bold" pitchFamily="34" charset="0"/>
                <a:cs typeface="Times New Roman" charset="0"/>
              </a:rPr>
              <a:t>History, legend, allegory?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2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2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2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anim calcmode="lin" valueType="num">
                                      <p:cBhvr>
                                        <p:cTn id="15" dur="10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072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072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072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0723">
                                            <p:txEl>
                                              <p:pRg st="2" end="2"/>
                                            </p:txEl>
                                          </p:spTgt>
                                        </p:tgtEl>
                                        <p:attrNameLst>
                                          <p:attrName>style.visibility</p:attrName>
                                        </p:attrNameLst>
                                      </p:cBhvr>
                                      <p:to>
                                        <p:strVal val="visible"/>
                                      </p:to>
                                    </p:set>
                                    <p:anim calcmode="lin" valueType="num">
                                      <p:cBhvr>
                                        <p:cTn id="23" dur="10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072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072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072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0723">
                                            <p:txEl>
                                              <p:pRg st="3" end="3"/>
                                            </p:txEl>
                                          </p:spTgt>
                                        </p:tgtEl>
                                        <p:attrNameLst>
                                          <p:attrName>style.visibility</p:attrName>
                                        </p:attrNameLst>
                                      </p:cBhvr>
                                      <p:to>
                                        <p:strVal val="visible"/>
                                      </p:to>
                                    </p:set>
                                    <p:anim calcmode="lin" valueType="num">
                                      <p:cBhvr>
                                        <p:cTn id="31" dur="10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072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072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072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3"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9698" name="Picture 3" descr="jonah.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94125" y="0"/>
            <a:ext cx="5349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2"/>
          <p:cNvSpPr>
            <a:spLocks noGrp="1" noChangeArrowheads="1"/>
          </p:cNvSpPr>
          <p:nvPr>
            <p:ph type="title"/>
          </p:nvPr>
        </p:nvSpPr>
        <p:spPr>
          <a:xfrm>
            <a:off x="152400" y="228600"/>
            <a:ext cx="4572000" cy="838200"/>
          </a:xfrm>
        </p:spPr>
        <p:txBody>
          <a:bodyPr/>
          <a:lstStyle/>
          <a:p>
            <a:pPr eaLnBrk="1" hangingPunct="1"/>
            <a:r>
              <a:rPr lang="en-US" altLang="en-US">
                <a:solidFill>
                  <a:schemeClr val="bg1"/>
                </a:solidFill>
                <a:latin typeface="Arial Rounded MT Bold" pitchFamily="34" charset="0"/>
              </a:rPr>
              <a:t>Jonah  </a:t>
            </a:r>
          </a:p>
        </p:txBody>
      </p:sp>
      <p:sp>
        <p:nvSpPr>
          <p:cNvPr id="30723" name="Rectangle 3"/>
          <p:cNvSpPr>
            <a:spLocks noGrp="1" noChangeArrowheads="1"/>
          </p:cNvSpPr>
          <p:nvPr>
            <p:ph type="body" idx="1"/>
          </p:nvPr>
        </p:nvSpPr>
        <p:spPr>
          <a:xfrm>
            <a:off x="0" y="1143000"/>
            <a:ext cx="4191000" cy="47244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latin typeface="Arial Rounded MT Bold" pitchFamily="34" charset="0"/>
                <a:cs typeface="Times New Roman" charset="0"/>
              </a:rPr>
              <a:t>Message </a:t>
            </a:r>
          </a:p>
          <a:p>
            <a:pPr lvl="1" eaLnBrk="1" hangingPunct="1">
              <a:defRPr/>
            </a:pPr>
            <a:r>
              <a:rPr lang="en-US" b="1" dirty="0">
                <a:solidFill>
                  <a:schemeClr val="bg1"/>
                </a:solidFill>
                <a:effectLst>
                  <a:outerShdw blurRad="38100" dist="38100" dir="2700000" algn="tl">
                    <a:srgbClr val="000000">
                      <a:alpha val="43137"/>
                    </a:srgbClr>
                  </a:outerShdw>
                </a:effectLst>
                <a:latin typeface="Arial Rounded MT Bold" pitchFamily="34" charset="0"/>
                <a:cs typeface="Times New Roman" charset="0"/>
              </a:rPr>
              <a:t>“Don’t be like Jonah”</a:t>
            </a:r>
          </a:p>
          <a:p>
            <a:pPr lvl="1" eaLnBrk="1" hangingPunct="1">
              <a:defRPr/>
            </a:pPr>
            <a:r>
              <a:rPr lang="en-US" b="1" dirty="0">
                <a:solidFill>
                  <a:schemeClr val="bg1"/>
                </a:solidFill>
                <a:effectLst>
                  <a:outerShdw blurRad="38100" dist="38100" dir="2700000" algn="tl">
                    <a:srgbClr val="000000">
                      <a:alpha val="43137"/>
                    </a:srgbClr>
                  </a:outerShdw>
                </a:effectLst>
                <a:latin typeface="Arial Rounded MT Bold" pitchFamily="34" charset="0"/>
                <a:cs typeface="Times New Roman" charset="0"/>
              </a:rPr>
              <a:t>Narrow nationalism is unacceptable to God.</a:t>
            </a:r>
          </a:p>
          <a:p>
            <a:pPr lvl="1" eaLnBrk="1" hangingPunct="1">
              <a:defRPr/>
            </a:pPr>
            <a:r>
              <a:rPr lang="en-US" b="1" dirty="0">
                <a:solidFill>
                  <a:schemeClr val="bg1"/>
                </a:solidFill>
                <a:effectLst>
                  <a:outerShdw blurRad="38100" dist="38100" dir="2700000" algn="tl">
                    <a:srgbClr val="000000">
                      <a:alpha val="43137"/>
                    </a:srgbClr>
                  </a:outerShdw>
                </a:effectLst>
                <a:latin typeface="Arial Rounded MT Bold" pitchFamily="34" charset="0"/>
                <a:cs typeface="Times New Roman" charset="0"/>
              </a:rPr>
              <a:t>“What right do you have to be angry?”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2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2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2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anim calcmode="lin" valueType="num">
                                      <p:cBhvr>
                                        <p:cTn id="15" dur="10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072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072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072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0723">
                                            <p:txEl>
                                              <p:pRg st="2" end="2"/>
                                            </p:txEl>
                                          </p:spTgt>
                                        </p:tgtEl>
                                        <p:attrNameLst>
                                          <p:attrName>style.visibility</p:attrName>
                                        </p:attrNameLst>
                                      </p:cBhvr>
                                      <p:to>
                                        <p:strVal val="visible"/>
                                      </p:to>
                                    </p:set>
                                    <p:anim calcmode="lin" valueType="num">
                                      <p:cBhvr>
                                        <p:cTn id="23" dur="10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072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072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072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0723">
                                            <p:txEl>
                                              <p:pRg st="3" end="3"/>
                                            </p:txEl>
                                          </p:spTgt>
                                        </p:tgtEl>
                                        <p:attrNameLst>
                                          <p:attrName>style.visibility</p:attrName>
                                        </p:attrNameLst>
                                      </p:cBhvr>
                                      <p:to>
                                        <p:strVal val="visible"/>
                                      </p:to>
                                    </p:set>
                                    <p:anim calcmode="lin" valueType="num">
                                      <p:cBhvr>
                                        <p:cTn id="31" dur="10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072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072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072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458200" cy="762000"/>
          </a:xfrm>
        </p:spPr>
        <p:txBody>
          <a:bodyPr/>
          <a:lstStyle/>
          <a:p>
            <a:pPr>
              <a:defRPr/>
            </a:pPr>
            <a:r>
              <a:rPr lang="en-US" dirty="0">
                <a:solidFill>
                  <a:srgbClr val="CCCCFF"/>
                </a:solidFill>
                <a:effectLst>
                  <a:outerShdw blurRad="38100" dist="38100" dir="2700000" algn="tl">
                    <a:srgbClr val="000000"/>
                  </a:outerShdw>
                </a:effectLst>
                <a:latin typeface="Verdana" pitchFamily="34" charset="0"/>
              </a:rPr>
              <a:t>Isaiah: 1, 2, or 3?</a:t>
            </a:r>
          </a:p>
        </p:txBody>
      </p:sp>
      <p:graphicFrame>
        <p:nvGraphicFramePr>
          <p:cNvPr id="7258" name="Group 90"/>
          <p:cNvGraphicFramePr>
            <a:graphicFrameLocks noGrp="1"/>
          </p:cNvGraphicFramePr>
          <p:nvPr/>
        </p:nvGraphicFramePr>
        <p:xfrm>
          <a:off x="304800" y="1397000"/>
          <a:ext cx="8610600" cy="4943476"/>
        </p:xfrm>
        <a:graphic>
          <a:graphicData uri="http://schemas.openxmlformats.org/drawingml/2006/table">
            <a:tbl>
              <a:tblPr/>
              <a:tblGrid>
                <a:gridCol w="2152650">
                  <a:extLst>
                    <a:ext uri="{9D8B030D-6E8A-4147-A177-3AD203B41FA5}">
                      <a16:colId xmlns:a16="http://schemas.microsoft.com/office/drawing/2014/main" val="20000"/>
                    </a:ext>
                  </a:extLst>
                </a:gridCol>
                <a:gridCol w="257175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6715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Isaiah 1-39</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Is. 40-55</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Is. 56-66</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Audience</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8</a:t>
                      </a:r>
                      <a:r>
                        <a:rPr kumimoji="0" lang="en-US" sz="2800" b="0" i="0" u="none" strike="noStrike" cap="none" normalizeH="0" baseline="30000">
                          <a:ln>
                            <a:noFill/>
                          </a:ln>
                          <a:solidFill>
                            <a:srgbClr val="CCCCFF"/>
                          </a:solidFill>
                          <a:effectLst/>
                          <a:latin typeface="Arial" charset="0"/>
                        </a:rPr>
                        <a:t>th</a:t>
                      </a:r>
                      <a:r>
                        <a:rPr kumimoji="0" lang="en-US" sz="2800" b="0" i="0" u="none" strike="noStrike" cap="none" normalizeH="0" baseline="0">
                          <a:ln>
                            <a:noFill/>
                          </a:ln>
                          <a:solidFill>
                            <a:srgbClr val="CCCCFF"/>
                          </a:solidFill>
                          <a:effectLst/>
                          <a:latin typeface="Arial" charset="0"/>
                        </a:rPr>
                        <a:t> century</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Exile</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Judah</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985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Themes</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Judgment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Remnant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Messiah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Trust</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Comfort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Deliverance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Redemption </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Repent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Idolatry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Sabbath </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985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Historical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References</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Isaiah, Uzziah, Ahaz, Hezek., Sennacherib, Isaiah’s sons</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Cyrus</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rgbClr val="CCCCFF"/>
                          </a:solidFill>
                          <a:effectLst/>
                          <a:latin typeface="Arial" charset="0"/>
                        </a:rPr>
                        <a:t>None</a:t>
                      </a:r>
                    </a:p>
                  </a:txBody>
                  <a:tcPr marT="45726" marB="45726" horzOverflow="overflow">
                    <a:lnL w="28575"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258"/>
                                        </p:tgtEl>
                                        <p:attrNameLst>
                                          <p:attrName>style.visibility</p:attrName>
                                        </p:attrNameLst>
                                      </p:cBhvr>
                                      <p:to>
                                        <p:strVal val="visible"/>
                                      </p:to>
                                    </p:set>
                                    <p:animEffect transition="in" filter="dissolve">
                                      <p:cBhvr>
                                        <p:cTn id="7" dur="500"/>
                                        <p:tgtEl>
                                          <p:spTgt spid="7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381000" y="990600"/>
            <a:ext cx="8534400" cy="5486400"/>
          </a:xfrm>
        </p:spPr>
        <p:txBody>
          <a:bodyPr/>
          <a:lstStyle/>
          <a:p>
            <a:r>
              <a:rPr lang="en-US" altLang="en-US">
                <a:solidFill>
                  <a:srgbClr val="CCCCFF"/>
                </a:solidFill>
                <a:latin typeface="Verdana" pitchFamily="34" charset="0"/>
              </a:rPr>
              <a:t>God of Comfort and Hope</a:t>
            </a:r>
          </a:p>
          <a:p>
            <a:pPr lvl="1"/>
            <a:r>
              <a:rPr lang="en-US" altLang="en-US" sz="3200" baseline="30000">
                <a:solidFill>
                  <a:schemeClr val="bg1"/>
                </a:solidFill>
                <a:latin typeface="Arial" charset="0"/>
                <a:cs typeface="Arial" charset="0"/>
              </a:rPr>
              <a:t>8</a:t>
            </a:r>
            <a:r>
              <a:rPr lang="en-US" altLang="en-US" sz="3200">
                <a:solidFill>
                  <a:schemeClr val="bg1"/>
                </a:solidFill>
                <a:latin typeface="Arial" charset="0"/>
                <a:cs typeface="Arial" charset="0"/>
              </a:rPr>
              <a:t> The grass withers, the flower fades, but the word of our God will stand forever.</a:t>
            </a:r>
            <a:r>
              <a:rPr lang="en-US" altLang="en-US" sz="3200" baseline="30000">
                <a:solidFill>
                  <a:schemeClr val="bg1"/>
                </a:solidFill>
                <a:latin typeface="Arial" charset="0"/>
                <a:cs typeface="Arial" charset="0"/>
              </a:rPr>
              <a:t>9</a:t>
            </a:r>
            <a:r>
              <a:rPr lang="en-US" altLang="en-US" sz="3200">
                <a:solidFill>
                  <a:schemeClr val="bg1"/>
                </a:solidFill>
                <a:latin typeface="Arial" charset="0"/>
                <a:cs typeface="Arial" charset="0"/>
              </a:rPr>
              <a:t> Get you up to a high mountain, O Zion, herald of good news; lift up your voice with strength, O Jerusalem, herald of good news; lift it up, fear not; say to the cities of Judah, “Behold your God!” (40:8-9 ESV)</a:t>
            </a:r>
            <a:endParaRPr lang="en-US" altLang="en-US" sz="9600">
              <a:solidFill>
                <a:schemeClr val="bg1"/>
              </a:solidFill>
              <a:latin typeface="Arial" charset="0"/>
              <a:cs typeface="Arial" charset="0"/>
            </a:endParaRPr>
          </a:p>
        </p:txBody>
      </p:sp>
      <p:sp>
        <p:nvSpPr>
          <p:cNvPr id="5" name="Title 4"/>
          <p:cNvSpPr>
            <a:spLocks noGrp="1"/>
          </p:cNvSpPr>
          <p:nvPr>
            <p:ph type="title"/>
          </p:nvPr>
        </p:nvSpPr>
        <p:spPr>
          <a:xfrm>
            <a:off x="0" y="228600"/>
            <a:ext cx="8991600" cy="685800"/>
          </a:xfrm>
        </p:spPr>
        <p:txBody>
          <a:bodyPr/>
          <a:lstStyle/>
          <a:p>
            <a:pPr>
              <a:defRPr/>
            </a:pPr>
            <a:r>
              <a:rPr lang="en-US" dirty="0">
                <a:solidFill>
                  <a:srgbClr val="CCCCFF"/>
                </a:solidFill>
                <a:effectLst>
                  <a:outerShdw blurRad="38100" dist="38100" dir="2700000" algn="tl">
                    <a:srgbClr val="000000"/>
                  </a:outerShdw>
                </a:effectLst>
                <a:latin typeface="Verdana" pitchFamily="34" charset="0"/>
              </a:rPr>
              <a:t>The Message of Isaiah 40-55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0"/>
            <a:ext cx="8610600" cy="762000"/>
          </a:xfrm>
        </p:spPr>
        <p:txBody>
          <a:bodyPr/>
          <a:lstStyle/>
          <a:p>
            <a:pPr>
              <a:defRPr/>
            </a:pPr>
            <a:r>
              <a:rPr lang="en-US" dirty="0">
                <a:solidFill>
                  <a:srgbClr val="CCCCFF"/>
                </a:solidFill>
                <a:effectLst>
                  <a:outerShdw blurRad="38100" dist="38100" dir="2700000" algn="tl">
                    <a:srgbClr val="000000"/>
                  </a:outerShdw>
                </a:effectLst>
                <a:latin typeface="Verdana" pitchFamily="34" charset="0"/>
              </a:rPr>
              <a:t>The Message of Isaiah 40-55</a:t>
            </a:r>
          </a:p>
        </p:txBody>
      </p:sp>
      <p:sp>
        <p:nvSpPr>
          <p:cNvPr id="5123" name="Rectangle 3"/>
          <p:cNvSpPr>
            <a:spLocks noGrp="1" noChangeArrowheads="1"/>
          </p:cNvSpPr>
          <p:nvPr>
            <p:ph type="body" idx="1"/>
          </p:nvPr>
        </p:nvSpPr>
        <p:spPr>
          <a:xfrm>
            <a:off x="0" y="685800"/>
            <a:ext cx="9144000" cy="5867400"/>
          </a:xfrm>
        </p:spPr>
        <p:txBody>
          <a:bodyPr/>
          <a:lstStyle/>
          <a:p>
            <a:r>
              <a:rPr lang="en-US" altLang="en-US" sz="2800" b="1">
                <a:solidFill>
                  <a:schemeClr val="bg1"/>
                </a:solidFill>
                <a:latin typeface="Arial" charset="0"/>
                <a:cs typeface="Arial" charset="0"/>
              </a:rPr>
              <a:t>Why do you say, O Jacob, and speak, O Israel, "My way is hidden from the LORD, and my right is disregarded by my God”? Have you not known? Have you not heard? The LORD is the everlasting God, the Creator of the ends of the earth. He does not faint or grow weary; his understanding is unsearchable. He gives power to the faint, and to him who has no might he increases strength. </a:t>
            </a:r>
            <a:r>
              <a:rPr lang="en-US" altLang="en-US" sz="2800" b="1" baseline="30000">
                <a:solidFill>
                  <a:schemeClr val="bg1"/>
                </a:solidFill>
                <a:latin typeface="Arial" charset="0"/>
                <a:cs typeface="Arial" charset="0"/>
              </a:rPr>
              <a:t>30</a:t>
            </a:r>
            <a:r>
              <a:rPr lang="en-US" altLang="en-US" sz="2800" b="1">
                <a:solidFill>
                  <a:schemeClr val="bg1"/>
                </a:solidFill>
                <a:latin typeface="Arial" charset="0"/>
                <a:cs typeface="Arial" charset="0"/>
              </a:rPr>
              <a:t> Even youths shall faint and be weary, and young men shall fall exhausted; but they who wait for the LORD shall renew their strength; they shall mount up with wings like eagles; they shall run and not be weary; they shall walk and not faint. (40:27-31 ESV)</a:t>
            </a:r>
            <a:endParaRPr lang="en-US" altLang="en-US" sz="8000" b="1">
              <a:solidFill>
                <a:schemeClr val="bg1"/>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28600"/>
            <a:ext cx="8991600" cy="762000"/>
          </a:xfrm>
        </p:spPr>
        <p:txBody>
          <a:bodyPr/>
          <a:lstStyle/>
          <a:p>
            <a:pPr>
              <a:defRPr/>
            </a:pPr>
            <a:r>
              <a:rPr lang="en-US" dirty="0">
                <a:solidFill>
                  <a:srgbClr val="CCCCFF"/>
                </a:solidFill>
                <a:effectLst>
                  <a:outerShdw blurRad="38100" dist="38100" dir="2700000" algn="tl">
                    <a:srgbClr val="000000"/>
                  </a:outerShdw>
                </a:effectLst>
                <a:latin typeface="Verdana" pitchFamily="34" charset="0"/>
              </a:rPr>
              <a:t>The Message of Isaiah 40-55</a:t>
            </a:r>
          </a:p>
        </p:txBody>
      </p:sp>
      <p:sp>
        <p:nvSpPr>
          <p:cNvPr id="5123" name="Rectangle 3"/>
          <p:cNvSpPr>
            <a:spLocks noGrp="1" noChangeArrowheads="1"/>
          </p:cNvSpPr>
          <p:nvPr>
            <p:ph type="body" idx="1"/>
          </p:nvPr>
        </p:nvSpPr>
        <p:spPr>
          <a:xfrm>
            <a:off x="381000" y="1066800"/>
            <a:ext cx="8534400" cy="5486400"/>
          </a:xfrm>
        </p:spPr>
        <p:txBody>
          <a:bodyPr/>
          <a:lstStyle/>
          <a:p>
            <a:pPr>
              <a:defRPr/>
            </a:pPr>
            <a:r>
              <a:rPr lang="en-US" dirty="0">
                <a:solidFill>
                  <a:srgbClr val="CCCCFF"/>
                </a:solidFill>
                <a:latin typeface="Verdana" pitchFamily="34" charset="0"/>
              </a:rPr>
              <a:t>God as Redeemer (49:7)</a:t>
            </a:r>
          </a:p>
          <a:p>
            <a:pPr lvl="1">
              <a:defRPr/>
            </a:pPr>
            <a:r>
              <a:rPr lang="en-US" sz="3200" baseline="30000" dirty="0">
                <a:solidFill>
                  <a:schemeClr val="bg1"/>
                </a:solidFill>
                <a:latin typeface="Arial" pitchFamily="34" charset="0"/>
                <a:ea typeface="+mn-ea"/>
                <a:cs typeface="Arial" pitchFamily="34" charset="0"/>
              </a:rPr>
              <a:t>7</a:t>
            </a:r>
            <a:r>
              <a:rPr lang="en-US" sz="3200" dirty="0">
                <a:solidFill>
                  <a:schemeClr val="bg1"/>
                </a:solidFill>
                <a:latin typeface="Arial" pitchFamily="34" charset="0"/>
                <a:ea typeface="+mn-ea"/>
                <a:cs typeface="Arial" pitchFamily="34" charset="0"/>
              </a:rPr>
              <a:t> Thus says the LORD, the Redeemer of Israel and his Holy One, to one deeply despised, abhorred by the nation, the servant of rulers</a:t>
            </a:r>
            <a:r>
              <a:rPr lang="en-US" sz="3200">
                <a:solidFill>
                  <a:schemeClr val="bg1"/>
                </a:solidFill>
                <a:latin typeface="Arial" pitchFamily="34" charset="0"/>
                <a:ea typeface="+mn-ea"/>
                <a:cs typeface="Arial" pitchFamily="34" charset="0"/>
              </a:rPr>
              <a:t>: “Kings </a:t>
            </a:r>
            <a:r>
              <a:rPr lang="en-US" sz="3200" dirty="0">
                <a:solidFill>
                  <a:schemeClr val="bg1"/>
                </a:solidFill>
                <a:latin typeface="Arial" pitchFamily="34" charset="0"/>
                <a:ea typeface="+mn-ea"/>
                <a:cs typeface="Arial" pitchFamily="34" charset="0"/>
              </a:rPr>
              <a:t>shall see and arise; princes, and they shall prostrate themselves; because of the LORD, who is faithful, the Holy One of Israel, who has chosen </a:t>
            </a:r>
            <a:r>
              <a:rPr lang="en-US" sz="3200">
                <a:solidFill>
                  <a:schemeClr val="bg1"/>
                </a:solidFill>
                <a:latin typeface="Arial" pitchFamily="34" charset="0"/>
                <a:ea typeface="+mn-ea"/>
                <a:cs typeface="Arial" pitchFamily="34" charset="0"/>
              </a:rPr>
              <a:t>you.” </a:t>
            </a:r>
            <a:r>
              <a:rPr lang="en-US" sz="3200" dirty="0">
                <a:solidFill>
                  <a:schemeClr val="bg1"/>
                </a:solidFill>
                <a:latin typeface="Arial" pitchFamily="34" charset="0"/>
                <a:ea typeface="+mn-ea"/>
                <a:cs typeface="Arial" pitchFamily="34" charset="0"/>
              </a:rPr>
              <a:t>(Isa 49:7 ESV)</a:t>
            </a:r>
            <a:endParaRPr lang="en-US" sz="32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28600"/>
            <a:ext cx="8991600" cy="762000"/>
          </a:xfrm>
        </p:spPr>
        <p:txBody>
          <a:bodyPr/>
          <a:lstStyle/>
          <a:p>
            <a:pPr>
              <a:defRPr/>
            </a:pPr>
            <a:r>
              <a:rPr lang="en-US" dirty="0">
                <a:solidFill>
                  <a:srgbClr val="CCCCFF"/>
                </a:solidFill>
                <a:effectLst>
                  <a:outerShdw blurRad="38100" dist="38100" dir="2700000" algn="tl">
                    <a:srgbClr val="000000"/>
                  </a:outerShdw>
                </a:effectLst>
                <a:latin typeface="Verdana" pitchFamily="34" charset="0"/>
              </a:rPr>
              <a:t>The Message of Isaiah 40-55</a:t>
            </a:r>
          </a:p>
        </p:txBody>
      </p:sp>
      <p:sp>
        <p:nvSpPr>
          <p:cNvPr id="5123" name="Rectangle 3"/>
          <p:cNvSpPr>
            <a:spLocks noGrp="1" noChangeArrowheads="1"/>
          </p:cNvSpPr>
          <p:nvPr>
            <p:ph type="body" idx="1"/>
          </p:nvPr>
        </p:nvSpPr>
        <p:spPr>
          <a:xfrm>
            <a:off x="0" y="1066800"/>
            <a:ext cx="9144000" cy="5486400"/>
          </a:xfrm>
        </p:spPr>
        <p:txBody>
          <a:bodyPr/>
          <a:lstStyle/>
          <a:p>
            <a:pPr>
              <a:defRPr/>
            </a:pPr>
            <a:r>
              <a:rPr lang="en-US" dirty="0">
                <a:solidFill>
                  <a:srgbClr val="CCCCFF"/>
                </a:solidFill>
                <a:latin typeface="Verdana" pitchFamily="34" charset="0"/>
              </a:rPr>
              <a:t>God’s Suffering Servant </a:t>
            </a:r>
            <a:r>
              <a:rPr lang="en-US">
                <a:solidFill>
                  <a:srgbClr val="CCCCFF"/>
                </a:solidFill>
                <a:latin typeface="Verdana" pitchFamily="34" charset="0"/>
              </a:rPr>
              <a:t>(53:5-6)</a:t>
            </a:r>
            <a:endParaRPr lang="en-US" dirty="0">
              <a:solidFill>
                <a:srgbClr val="CCCCFF"/>
              </a:solidFill>
              <a:latin typeface="Verdana" pitchFamily="34" charset="0"/>
            </a:endParaRPr>
          </a:p>
          <a:p>
            <a:pPr marL="457200" lvl="1" indent="0">
              <a:buFontTx/>
              <a:buNone/>
              <a:defRPr/>
            </a:pPr>
            <a:r>
              <a:rPr lang="en-US" dirty="0">
                <a:solidFill>
                  <a:schemeClr val="bg1"/>
                </a:solidFill>
                <a:latin typeface="Arial" pitchFamily="34" charset="0"/>
                <a:ea typeface="+mn-ea"/>
                <a:cs typeface="Arial" pitchFamily="34" charset="0"/>
              </a:rPr>
              <a:t>But he was pierced for our transgressions, </a:t>
            </a:r>
          </a:p>
          <a:p>
            <a:pPr marL="457200" lvl="1" indent="0">
              <a:buFontTx/>
              <a:buNone/>
              <a:defRPr/>
            </a:pPr>
            <a:r>
              <a:rPr lang="en-US" dirty="0">
                <a:solidFill>
                  <a:schemeClr val="bg1"/>
                </a:solidFill>
                <a:latin typeface="Arial" pitchFamily="34" charset="0"/>
                <a:ea typeface="+mn-ea"/>
                <a:cs typeface="Arial" pitchFamily="34" charset="0"/>
              </a:rPr>
              <a:t>he was crushed for our iniquities; </a:t>
            </a:r>
          </a:p>
          <a:p>
            <a:pPr marL="457200" lvl="1" indent="0">
              <a:buFontTx/>
              <a:buNone/>
              <a:defRPr/>
            </a:pPr>
            <a:r>
              <a:rPr lang="en-US" dirty="0">
                <a:solidFill>
                  <a:schemeClr val="bg1"/>
                </a:solidFill>
                <a:latin typeface="Arial" pitchFamily="34" charset="0"/>
                <a:ea typeface="+mn-ea"/>
                <a:cs typeface="Arial" pitchFamily="34" charset="0"/>
              </a:rPr>
              <a:t>the punishment that brought us peace was upon him, </a:t>
            </a:r>
          </a:p>
          <a:p>
            <a:pPr marL="457200" lvl="1" indent="0">
              <a:buFontTx/>
              <a:buNone/>
              <a:defRPr/>
            </a:pPr>
            <a:r>
              <a:rPr lang="en-US" dirty="0">
                <a:solidFill>
                  <a:schemeClr val="bg1"/>
                </a:solidFill>
                <a:latin typeface="Arial" pitchFamily="34" charset="0"/>
                <a:ea typeface="+mn-ea"/>
                <a:cs typeface="Arial" pitchFamily="34" charset="0"/>
              </a:rPr>
              <a:t>and by his wounds we are healed. </a:t>
            </a:r>
          </a:p>
          <a:p>
            <a:pPr marL="457200" lvl="1" indent="0">
              <a:buFontTx/>
              <a:buNone/>
              <a:defRPr/>
            </a:pPr>
            <a:r>
              <a:rPr lang="en-US" dirty="0">
                <a:solidFill>
                  <a:schemeClr val="bg1"/>
                </a:solidFill>
                <a:latin typeface="Arial" pitchFamily="34" charset="0"/>
                <a:ea typeface="+mn-ea"/>
                <a:cs typeface="Arial" pitchFamily="34" charset="0"/>
              </a:rPr>
              <a:t>We all, like sheep, have gone astray, </a:t>
            </a:r>
          </a:p>
          <a:p>
            <a:pPr marL="457200" lvl="1" indent="0">
              <a:buFontTx/>
              <a:buNone/>
              <a:defRPr/>
            </a:pPr>
            <a:r>
              <a:rPr lang="en-US" dirty="0">
                <a:solidFill>
                  <a:schemeClr val="bg1"/>
                </a:solidFill>
                <a:latin typeface="Arial" pitchFamily="34" charset="0"/>
                <a:ea typeface="+mn-ea"/>
                <a:cs typeface="Arial" pitchFamily="34" charset="0"/>
              </a:rPr>
              <a:t>   each of us has turned to his own way; </a:t>
            </a:r>
          </a:p>
          <a:p>
            <a:pPr marL="457200" lvl="1" indent="0">
              <a:buFontTx/>
              <a:buNone/>
              <a:defRPr/>
            </a:pPr>
            <a:r>
              <a:rPr lang="en-US" dirty="0">
                <a:solidFill>
                  <a:schemeClr val="bg1"/>
                </a:solidFill>
                <a:latin typeface="Arial" pitchFamily="34" charset="0"/>
                <a:ea typeface="+mn-ea"/>
                <a:cs typeface="Arial" pitchFamily="34" charset="0"/>
              </a:rPr>
              <a:t>   and the LORD has laid on him the iniquity of us all (ESV).</a:t>
            </a:r>
            <a:endParaRPr lang="en-US"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additive="base">
                                        <p:cTn id="11"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12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 calcmode="lin" valueType="num">
                                      <p:cBhvr additive="base">
                                        <p:cTn id="15"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12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anim calcmode="lin" valueType="num">
                                      <p:cBhvr additive="base">
                                        <p:cTn id="23"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12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 calcmode="lin" valueType="num">
                                      <p:cBhvr additive="base">
                                        <p:cTn id="27"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12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anim calcmode="lin" valueType="num">
                                      <p:cBhvr additive="base">
                                        <p:cTn id="31"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anim calcmode="lin" valueType="num">
                                      <p:cBhvr additive="base">
                                        <p:cTn id="35" dur="500" fill="hold"/>
                                        <p:tgtEl>
                                          <p:spTgt spid="512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12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47800" y="228600"/>
            <a:ext cx="6553200" cy="762000"/>
          </a:xfrm>
        </p:spPr>
        <p:txBody>
          <a:bodyPr/>
          <a:lstStyle/>
          <a:p>
            <a:pPr>
              <a:defRPr/>
            </a:pPr>
            <a:r>
              <a:rPr lang="en-US">
                <a:solidFill>
                  <a:srgbClr val="CCCCFF"/>
                </a:solidFill>
                <a:effectLst>
                  <a:outerShdw blurRad="38100" dist="38100" dir="2700000" algn="tl">
                    <a:srgbClr val="000000"/>
                  </a:outerShdw>
                </a:effectLst>
                <a:latin typeface="Verdana" pitchFamily="34" charset="0"/>
              </a:rPr>
              <a:t>The Message of Isaiah</a:t>
            </a:r>
          </a:p>
        </p:txBody>
      </p:sp>
      <p:sp>
        <p:nvSpPr>
          <p:cNvPr id="6147" name="Rectangle 3"/>
          <p:cNvSpPr>
            <a:spLocks noGrp="1" noChangeArrowheads="1"/>
          </p:cNvSpPr>
          <p:nvPr>
            <p:ph type="body" idx="1"/>
          </p:nvPr>
        </p:nvSpPr>
        <p:spPr>
          <a:xfrm>
            <a:off x="0" y="1066800"/>
            <a:ext cx="6629400" cy="3962400"/>
          </a:xfrm>
        </p:spPr>
        <p:txBody>
          <a:bodyPr/>
          <a:lstStyle/>
          <a:p>
            <a:r>
              <a:rPr lang="en-US" altLang="en-US" dirty="0">
                <a:solidFill>
                  <a:srgbClr val="CCCCFF"/>
                </a:solidFill>
                <a:latin typeface="Verdana" pitchFamily="34" charset="0"/>
              </a:rPr>
              <a:t>“The Servant of the LORD”</a:t>
            </a:r>
          </a:p>
          <a:p>
            <a:pPr lvl="1"/>
            <a:r>
              <a:rPr lang="en-US" altLang="en-US" dirty="0">
                <a:solidFill>
                  <a:srgbClr val="CCCCFF"/>
                </a:solidFill>
                <a:latin typeface="Verdana" pitchFamily="34" charset="0"/>
              </a:rPr>
              <a:t>42:1-4</a:t>
            </a:r>
          </a:p>
          <a:p>
            <a:pPr lvl="1"/>
            <a:r>
              <a:rPr lang="en-US" altLang="en-US" dirty="0">
                <a:solidFill>
                  <a:srgbClr val="CCCCFF"/>
                </a:solidFill>
                <a:latin typeface="Verdana" pitchFamily="34" charset="0"/>
              </a:rPr>
              <a:t>49:1-6</a:t>
            </a:r>
          </a:p>
          <a:p>
            <a:pPr lvl="1"/>
            <a:r>
              <a:rPr lang="en-US" altLang="en-US" dirty="0">
                <a:solidFill>
                  <a:srgbClr val="CCCCFF"/>
                </a:solidFill>
                <a:latin typeface="Verdana" pitchFamily="34" charset="0"/>
              </a:rPr>
              <a:t>52:13-53:12</a:t>
            </a:r>
          </a:p>
        </p:txBody>
      </p:sp>
      <p:grpSp>
        <p:nvGrpSpPr>
          <p:cNvPr id="2" name="Group 11"/>
          <p:cNvGrpSpPr>
            <a:grpSpLocks/>
          </p:cNvGrpSpPr>
          <p:nvPr/>
        </p:nvGrpSpPr>
        <p:grpSpPr bwMode="auto">
          <a:xfrm>
            <a:off x="4158448" y="1905000"/>
            <a:ext cx="4409243" cy="4423937"/>
            <a:chOff x="3552" y="1728"/>
            <a:chExt cx="1920" cy="2269"/>
          </a:xfrm>
        </p:grpSpPr>
        <p:sp>
          <p:nvSpPr>
            <p:cNvPr id="8197" name="AutoShape 4"/>
            <p:cNvSpPr>
              <a:spLocks noChangeArrowheads="1"/>
            </p:cNvSpPr>
            <p:nvPr/>
          </p:nvSpPr>
          <p:spPr bwMode="auto">
            <a:xfrm>
              <a:off x="4080" y="1728"/>
              <a:ext cx="1152" cy="1968"/>
            </a:xfrm>
            <a:prstGeom prst="triangle">
              <a:avLst>
                <a:gd name="adj" fmla="val 50000"/>
              </a:avLst>
            </a:prstGeom>
            <a:solidFill>
              <a:srgbClr val="CC99FF"/>
            </a:solidFill>
            <a:ln w="28575">
              <a:solidFill>
                <a:schemeClr val="bg1"/>
              </a:solidFill>
              <a:miter lim="800000"/>
              <a:headEnd/>
              <a:tailEnd/>
            </a:ln>
          </p:spPr>
          <p:txBody>
            <a:bodyPr wrap="none" anchor="ct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endParaRPr lang="en-US" altLang="en-US"/>
            </a:p>
          </p:txBody>
        </p:sp>
        <p:sp>
          <p:nvSpPr>
            <p:cNvPr id="8198" name="Line 5"/>
            <p:cNvSpPr>
              <a:spLocks noChangeShapeType="1"/>
            </p:cNvSpPr>
            <p:nvPr/>
          </p:nvSpPr>
          <p:spPr bwMode="auto">
            <a:xfrm>
              <a:off x="4416" y="2544"/>
              <a:ext cx="48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 name="Line 6"/>
            <p:cNvSpPr>
              <a:spLocks noChangeShapeType="1"/>
            </p:cNvSpPr>
            <p:nvPr/>
          </p:nvSpPr>
          <p:spPr bwMode="auto">
            <a:xfrm>
              <a:off x="4247" y="3120"/>
              <a:ext cx="816"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Text Box 7"/>
            <p:cNvSpPr txBox="1">
              <a:spLocks noChangeArrowheads="1"/>
            </p:cNvSpPr>
            <p:nvPr/>
          </p:nvSpPr>
          <p:spPr bwMode="auto">
            <a:xfrm>
              <a:off x="4276" y="3190"/>
              <a:ext cx="758"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r>
                <a:rPr lang="en-US" altLang="en-US" sz="3200" dirty="0">
                  <a:solidFill>
                    <a:srgbClr val="7030A0"/>
                  </a:solidFill>
                  <a:latin typeface="Arial" charset="0"/>
                </a:rPr>
                <a:t>Nation</a:t>
              </a:r>
            </a:p>
          </p:txBody>
        </p:sp>
        <p:sp>
          <p:nvSpPr>
            <p:cNvPr id="8201" name="Text Box 8"/>
            <p:cNvSpPr txBox="1">
              <a:spLocks noChangeArrowheads="1"/>
            </p:cNvSpPr>
            <p:nvPr/>
          </p:nvSpPr>
          <p:spPr bwMode="auto">
            <a:xfrm>
              <a:off x="4247" y="2127"/>
              <a:ext cx="816"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r>
                <a:rPr lang="en-US" altLang="en-US" sz="3200" dirty="0">
                  <a:solidFill>
                    <a:srgbClr val="7030A0"/>
                  </a:solidFill>
                  <a:effectLst>
                    <a:outerShdw blurRad="38100" dist="38100" dir="2700000" algn="tl">
                      <a:srgbClr val="000000">
                        <a:alpha val="43137"/>
                      </a:srgbClr>
                    </a:outerShdw>
                  </a:effectLst>
                  <a:latin typeface="Arial" charset="0"/>
                </a:rPr>
                <a:t>Messiah</a:t>
              </a:r>
            </a:p>
          </p:txBody>
        </p:sp>
        <p:sp>
          <p:nvSpPr>
            <p:cNvPr id="8202" name="Text Box 9"/>
            <p:cNvSpPr txBox="1">
              <a:spLocks noChangeArrowheads="1"/>
            </p:cNvSpPr>
            <p:nvPr/>
          </p:nvSpPr>
          <p:spPr bwMode="auto">
            <a:xfrm>
              <a:off x="4247" y="2820"/>
              <a:ext cx="884"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r>
                <a:rPr lang="en-US" altLang="en-US" sz="3200" dirty="0">
                  <a:solidFill>
                    <a:srgbClr val="7030A0"/>
                  </a:solidFill>
                  <a:latin typeface="Arial" charset="0"/>
                </a:rPr>
                <a:t>Remnant</a:t>
              </a:r>
            </a:p>
          </p:txBody>
        </p:sp>
        <p:sp>
          <p:nvSpPr>
            <p:cNvPr id="8203" name="Text Box 10"/>
            <p:cNvSpPr txBox="1">
              <a:spLocks noChangeArrowheads="1"/>
            </p:cNvSpPr>
            <p:nvPr/>
          </p:nvSpPr>
          <p:spPr bwMode="auto">
            <a:xfrm>
              <a:off x="3552" y="3792"/>
              <a:ext cx="1920"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CCCC"/>
                  </a:solidFill>
                  <a:latin typeface="Arial Rounded MT Bold" pitchFamily="34" charset="0"/>
                </a:defRPr>
              </a:lvl1pPr>
              <a:lvl2pPr marL="742950" indent="-285750" eaLnBrk="0" hangingPunct="0">
                <a:defRPr sz="2400" b="1">
                  <a:solidFill>
                    <a:srgbClr val="FFCCCC"/>
                  </a:solidFill>
                  <a:latin typeface="Arial Rounded MT Bold" pitchFamily="34" charset="0"/>
                </a:defRPr>
              </a:lvl2pPr>
              <a:lvl3pPr marL="1143000" indent="-228600" eaLnBrk="0" hangingPunct="0">
                <a:defRPr sz="2400" b="1">
                  <a:solidFill>
                    <a:srgbClr val="FFCCCC"/>
                  </a:solidFill>
                  <a:latin typeface="Arial Rounded MT Bold" pitchFamily="34" charset="0"/>
                </a:defRPr>
              </a:lvl3pPr>
              <a:lvl4pPr marL="1600200" indent="-228600" eaLnBrk="0" hangingPunct="0">
                <a:defRPr sz="2400" b="1">
                  <a:solidFill>
                    <a:srgbClr val="FFCCCC"/>
                  </a:solidFill>
                  <a:latin typeface="Arial Rounded MT Bold" pitchFamily="34" charset="0"/>
                </a:defRPr>
              </a:lvl4pPr>
              <a:lvl5pPr marL="2057400" indent="-228600" eaLnBrk="0" hangingPunct="0">
                <a:defRPr sz="2400" b="1">
                  <a:solidFill>
                    <a:srgbClr val="FFCCCC"/>
                  </a:solidFill>
                  <a:latin typeface="Arial Rounded MT Bold" pitchFamily="34" charset="0"/>
                </a:defRPr>
              </a:lvl5pPr>
              <a:lvl6pPr marL="2514600" indent="-228600" eaLnBrk="0" fontAlgn="base" hangingPunct="0">
                <a:spcBef>
                  <a:spcPct val="0"/>
                </a:spcBef>
                <a:spcAft>
                  <a:spcPct val="0"/>
                </a:spcAft>
                <a:defRPr sz="2400" b="1">
                  <a:solidFill>
                    <a:srgbClr val="FFCCCC"/>
                  </a:solidFill>
                  <a:latin typeface="Arial Rounded MT Bold" pitchFamily="34" charset="0"/>
                </a:defRPr>
              </a:lvl6pPr>
              <a:lvl7pPr marL="2971800" indent="-228600" eaLnBrk="0" fontAlgn="base" hangingPunct="0">
                <a:spcBef>
                  <a:spcPct val="0"/>
                </a:spcBef>
                <a:spcAft>
                  <a:spcPct val="0"/>
                </a:spcAft>
                <a:defRPr sz="2400" b="1">
                  <a:solidFill>
                    <a:srgbClr val="FFCCCC"/>
                  </a:solidFill>
                  <a:latin typeface="Arial Rounded MT Bold" pitchFamily="34" charset="0"/>
                </a:defRPr>
              </a:lvl7pPr>
              <a:lvl8pPr marL="3429000" indent="-228600" eaLnBrk="0" fontAlgn="base" hangingPunct="0">
                <a:spcBef>
                  <a:spcPct val="0"/>
                </a:spcBef>
                <a:spcAft>
                  <a:spcPct val="0"/>
                </a:spcAft>
                <a:defRPr sz="2400" b="1">
                  <a:solidFill>
                    <a:srgbClr val="FFCCCC"/>
                  </a:solidFill>
                  <a:latin typeface="Arial Rounded MT Bold" pitchFamily="34" charset="0"/>
                </a:defRPr>
              </a:lvl8pPr>
              <a:lvl9pPr marL="3886200" indent="-228600" eaLnBrk="0" fontAlgn="base" hangingPunct="0">
                <a:spcBef>
                  <a:spcPct val="0"/>
                </a:spcBef>
                <a:spcAft>
                  <a:spcPct val="0"/>
                </a:spcAft>
                <a:defRPr sz="2400" b="1">
                  <a:solidFill>
                    <a:srgbClr val="FFCCCC"/>
                  </a:solidFill>
                  <a:latin typeface="Arial Rounded MT Bold" pitchFamily="34" charset="0"/>
                </a:defRPr>
              </a:lvl9pPr>
            </a:lstStyle>
            <a:p>
              <a:pPr eaLnBrk="1" hangingPunct="1"/>
              <a:r>
                <a:rPr lang="en-US" altLang="en-US" sz="2000" dirty="0">
                  <a:solidFill>
                    <a:srgbClr val="CCCCFF"/>
                  </a:solidFill>
                  <a:latin typeface="Arial" charset="0"/>
                </a:rPr>
                <a:t>            From </a:t>
              </a:r>
              <a:r>
                <a:rPr lang="en-US" altLang="en-US" sz="2000" dirty="0" err="1">
                  <a:solidFill>
                    <a:srgbClr val="CCCCFF"/>
                  </a:solidFill>
                  <a:latin typeface="Arial" charset="0"/>
                </a:rPr>
                <a:t>Lasor</a:t>
              </a:r>
              <a:r>
                <a:rPr lang="en-US" altLang="en-US" sz="2000" dirty="0">
                  <a:solidFill>
                    <a:srgbClr val="CCCCFF"/>
                  </a:solidFill>
                  <a:latin typeface="Arial" charset="0"/>
                </a:rPr>
                <a:t>, Hubbard, Bush</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1000" fill="hold"/>
                                        <p:tgtEl>
                                          <p:spTgt spid="2"/>
                                        </p:tgtEl>
                                        <p:attrNameLst>
                                          <p:attrName>ppt_w</p:attrName>
                                        </p:attrNameLst>
                                      </p:cBhvr>
                                      <p:tavLst>
                                        <p:tav tm="0">
                                          <p:val>
                                            <p:fltVal val="0"/>
                                          </p:val>
                                        </p:tav>
                                        <p:tav tm="100000">
                                          <p:val>
                                            <p:strVal val="#ppt_w"/>
                                          </p:val>
                                        </p:tav>
                                      </p:tavLst>
                                    </p:anim>
                                    <p:anim calcmode="lin" valueType="num">
                                      <p:cBhvr>
                                        <p:cTn id="32" dur="1000" fill="hold"/>
                                        <p:tgtEl>
                                          <p:spTgt spid="2"/>
                                        </p:tgtEl>
                                        <p:attrNameLst>
                                          <p:attrName>ppt_h</p:attrName>
                                        </p:attrNameLst>
                                      </p:cBhvr>
                                      <p:tavLst>
                                        <p:tav tm="0">
                                          <p:val>
                                            <p:fltVal val="0"/>
                                          </p:val>
                                        </p:tav>
                                        <p:tav tm="100000">
                                          <p:val>
                                            <p:strVal val="#ppt_h"/>
                                          </p:val>
                                        </p:tav>
                                      </p:tavLst>
                                    </p:anim>
                                    <p:anim calcmode="lin" valueType="num">
                                      <p:cBhvr>
                                        <p:cTn id="33"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6988"/>
            <a:ext cx="8991600" cy="735012"/>
          </a:xfrm>
        </p:spPr>
        <p:txBody>
          <a:bodyPr/>
          <a:lstStyle/>
          <a:p>
            <a:pPr>
              <a:defRPr/>
            </a:pPr>
            <a:r>
              <a:rPr lang="en-US" dirty="0">
                <a:solidFill>
                  <a:srgbClr val="CCCCFF"/>
                </a:solidFill>
                <a:effectLst>
                  <a:outerShdw blurRad="38100" dist="38100" dir="2700000" algn="tl">
                    <a:srgbClr val="000000"/>
                  </a:outerShdw>
                </a:effectLst>
                <a:latin typeface="Verdana" pitchFamily="34" charset="0"/>
              </a:rPr>
              <a:t>The Message of Isaiah 40-55</a:t>
            </a:r>
          </a:p>
        </p:txBody>
      </p:sp>
      <p:sp>
        <p:nvSpPr>
          <p:cNvPr id="5123" name="Rectangle 3"/>
          <p:cNvSpPr>
            <a:spLocks noGrp="1" noChangeArrowheads="1"/>
          </p:cNvSpPr>
          <p:nvPr>
            <p:ph type="body" idx="1"/>
          </p:nvPr>
        </p:nvSpPr>
        <p:spPr>
          <a:xfrm>
            <a:off x="0" y="685800"/>
            <a:ext cx="9144000" cy="5867400"/>
          </a:xfrm>
        </p:spPr>
        <p:txBody>
          <a:bodyPr/>
          <a:lstStyle/>
          <a:p>
            <a:pPr>
              <a:defRPr/>
            </a:pPr>
            <a:r>
              <a:rPr lang="en-US" dirty="0">
                <a:solidFill>
                  <a:srgbClr val="CCCCFF"/>
                </a:solidFill>
                <a:latin typeface="Verdana" pitchFamily="34" charset="0"/>
              </a:rPr>
              <a:t>Come and drink (55:1-3)</a:t>
            </a:r>
          </a:p>
          <a:p>
            <a:pPr marL="238125" lvl="1" indent="0">
              <a:spcBef>
                <a:spcPts val="0"/>
              </a:spcBef>
              <a:buFontTx/>
              <a:buNone/>
              <a:defRPr/>
            </a:pPr>
            <a:r>
              <a:rPr lang="en-US" dirty="0">
                <a:solidFill>
                  <a:schemeClr val="bg1"/>
                </a:solidFill>
                <a:latin typeface="Arial" pitchFamily="34" charset="0"/>
                <a:ea typeface="+mn-ea"/>
                <a:cs typeface="Arial" pitchFamily="34" charset="0"/>
              </a:rPr>
              <a:t>“Come, all you who are thirsty, come to the waters; and you who have no money, come, buy and eat! </a:t>
            </a:r>
          </a:p>
          <a:p>
            <a:pPr marL="238125" lvl="1" indent="0">
              <a:spcBef>
                <a:spcPts val="0"/>
              </a:spcBef>
              <a:buFontTx/>
              <a:buNone/>
              <a:defRPr/>
            </a:pPr>
            <a:r>
              <a:rPr lang="en-US" dirty="0">
                <a:solidFill>
                  <a:schemeClr val="bg1"/>
                </a:solidFill>
                <a:latin typeface="Arial" pitchFamily="34" charset="0"/>
                <a:ea typeface="+mn-ea"/>
                <a:cs typeface="Arial" pitchFamily="34" charset="0"/>
              </a:rPr>
              <a:t>Come, buy wine and milk without money and without cost. </a:t>
            </a:r>
          </a:p>
          <a:p>
            <a:pPr marL="238125" lvl="1" indent="0">
              <a:spcBef>
                <a:spcPts val="0"/>
              </a:spcBef>
              <a:buFontTx/>
              <a:buNone/>
              <a:defRPr/>
            </a:pPr>
            <a:r>
              <a:rPr lang="en-US" dirty="0">
                <a:solidFill>
                  <a:schemeClr val="bg1"/>
                </a:solidFill>
                <a:latin typeface="Arial" pitchFamily="34" charset="0"/>
                <a:ea typeface="+mn-ea"/>
                <a:cs typeface="Arial" pitchFamily="34" charset="0"/>
              </a:rPr>
              <a:t>Why spend money on what is not bread, </a:t>
            </a:r>
          </a:p>
          <a:p>
            <a:pPr marL="238125" lvl="1" indent="0">
              <a:spcBef>
                <a:spcPts val="0"/>
              </a:spcBef>
              <a:buFontTx/>
              <a:buNone/>
              <a:defRPr/>
            </a:pPr>
            <a:r>
              <a:rPr lang="en-US" dirty="0">
                <a:solidFill>
                  <a:schemeClr val="bg1"/>
                </a:solidFill>
                <a:latin typeface="Arial" pitchFamily="34" charset="0"/>
                <a:ea typeface="+mn-ea"/>
                <a:cs typeface="Arial" pitchFamily="34" charset="0"/>
              </a:rPr>
              <a:t>   and your labor on what does not satisfy? </a:t>
            </a:r>
          </a:p>
          <a:p>
            <a:pPr marL="238125" lvl="1" indent="0">
              <a:spcBef>
                <a:spcPts val="0"/>
              </a:spcBef>
              <a:buFontTx/>
              <a:buNone/>
              <a:defRPr/>
            </a:pPr>
            <a:r>
              <a:rPr lang="en-US" dirty="0">
                <a:solidFill>
                  <a:schemeClr val="bg1"/>
                </a:solidFill>
                <a:latin typeface="Arial" pitchFamily="34" charset="0"/>
                <a:ea typeface="+mn-ea"/>
                <a:cs typeface="Arial" pitchFamily="34" charset="0"/>
              </a:rPr>
              <a:t>Listen, listen to me, and eat what is good, </a:t>
            </a:r>
          </a:p>
          <a:p>
            <a:pPr marL="238125" lvl="1" indent="0">
              <a:spcBef>
                <a:spcPts val="0"/>
              </a:spcBef>
              <a:buFontTx/>
              <a:buNone/>
              <a:defRPr/>
            </a:pPr>
            <a:r>
              <a:rPr lang="en-US" dirty="0">
                <a:solidFill>
                  <a:schemeClr val="bg1"/>
                </a:solidFill>
                <a:latin typeface="Arial" pitchFamily="34" charset="0"/>
                <a:ea typeface="+mn-ea"/>
                <a:cs typeface="Arial" pitchFamily="34" charset="0"/>
              </a:rPr>
              <a:t>   and your soul will delight in the richest of fare. </a:t>
            </a:r>
          </a:p>
          <a:p>
            <a:pPr marL="238125" lvl="1" indent="0">
              <a:spcBef>
                <a:spcPts val="0"/>
              </a:spcBef>
              <a:buFontTx/>
              <a:buNone/>
              <a:defRPr/>
            </a:pPr>
            <a:r>
              <a:rPr lang="en-US" dirty="0">
                <a:solidFill>
                  <a:schemeClr val="bg1"/>
                </a:solidFill>
                <a:latin typeface="Arial" pitchFamily="34" charset="0"/>
                <a:ea typeface="+mn-ea"/>
                <a:cs typeface="Arial" pitchFamily="34" charset="0"/>
              </a:rPr>
              <a:t>Give ear and come to me; hear me, that your soul may live. I will make an everlasting covenant with you, </a:t>
            </a:r>
          </a:p>
          <a:p>
            <a:pPr marL="238125" lvl="1" indent="0">
              <a:spcBef>
                <a:spcPts val="0"/>
              </a:spcBef>
              <a:buFontTx/>
              <a:buNone/>
              <a:defRPr/>
            </a:pPr>
            <a:r>
              <a:rPr lang="en-US" dirty="0">
                <a:solidFill>
                  <a:schemeClr val="bg1"/>
                </a:solidFill>
                <a:latin typeface="Arial" pitchFamily="34" charset="0"/>
                <a:ea typeface="+mn-ea"/>
                <a:cs typeface="Arial" pitchFamily="34" charset="0"/>
              </a:rPr>
              <a:t>   my faithful love promised to David. (ESV).</a:t>
            </a:r>
            <a:endParaRPr lang="en-US"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additive="base">
                                        <p:cTn id="11"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12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 calcmode="lin" valueType="num">
                                      <p:cBhvr additive="base">
                                        <p:cTn id="15"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12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anim calcmode="lin" valueType="num">
                                      <p:cBhvr additive="base">
                                        <p:cTn id="23"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12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 calcmode="lin" valueType="num">
                                      <p:cBhvr additive="base">
                                        <p:cTn id="27"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12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anim calcmode="lin" valueType="num">
                                      <p:cBhvr additive="base">
                                        <p:cTn id="31"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anim calcmode="lin" valueType="num">
                                      <p:cBhvr additive="base">
                                        <p:cTn id="35" dur="500" fill="hold"/>
                                        <p:tgtEl>
                                          <p:spTgt spid="512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123">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5123">
                                            <p:txEl>
                                              <p:pRg st="8" end="8"/>
                                            </p:txEl>
                                          </p:spTgt>
                                        </p:tgtEl>
                                        <p:attrNameLst>
                                          <p:attrName>style.visibility</p:attrName>
                                        </p:attrNameLst>
                                      </p:cBhvr>
                                      <p:to>
                                        <p:strVal val="visible"/>
                                      </p:to>
                                    </p:set>
                                    <p:anim calcmode="lin" valueType="num">
                                      <p:cBhvr additive="base">
                                        <p:cTn id="39" dur="500" fill="hold"/>
                                        <p:tgtEl>
                                          <p:spTgt spid="5123">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512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FFCCCC"/>
            </a:solidFill>
            <a:effectLst/>
            <a:latin typeface="Arial Rounded MT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FFCCCC"/>
            </a:solidFill>
            <a:effectLst/>
            <a:latin typeface="Arial Rounded MT Bold"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4801</TotalTime>
  <Words>1714</Words>
  <Application>Microsoft Office PowerPoint</Application>
  <PresentationFormat>On-screen Show (4:3)</PresentationFormat>
  <Paragraphs>179</Paragraphs>
  <Slides>29</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Rounded MT Bold</vt:lpstr>
      <vt:lpstr>Calibri</vt:lpstr>
      <vt:lpstr>Showcard Gothic</vt:lpstr>
      <vt:lpstr>Times New Roman</vt:lpstr>
      <vt:lpstr>Verdana</vt:lpstr>
      <vt:lpstr>Default Design</vt:lpstr>
      <vt:lpstr>Prophets III</vt:lpstr>
      <vt:lpstr>Prophets and History</vt:lpstr>
      <vt:lpstr>Isaiah: 1, 2, or 3?</vt:lpstr>
      <vt:lpstr>The Message of Isaiah 40-55</vt:lpstr>
      <vt:lpstr>The Message of Isaiah 40-55</vt:lpstr>
      <vt:lpstr>The Message of Isaiah 40-55</vt:lpstr>
      <vt:lpstr>The Message of Isaiah 40-55</vt:lpstr>
      <vt:lpstr>The Message of Isaiah</vt:lpstr>
      <vt:lpstr>The Message of Isaiah 40-55</vt:lpstr>
      <vt:lpstr>The Message of Isaiah 40-55</vt:lpstr>
      <vt:lpstr>Isaiah 61:1-2a—On Mission</vt:lpstr>
      <vt:lpstr>Isaiah 61:2-3—On Mission</vt:lpstr>
      <vt:lpstr>Haggai  </vt:lpstr>
      <vt:lpstr>Haggai  </vt:lpstr>
      <vt:lpstr>Haggai  </vt:lpstr>
      <vt:lpstr>Zechariah   </vt:lpstr>
      <vt:lpstr>Zechariah   </vt:lpstr>
      <vt:lpstr>Zechariah   </vt:lpstr>
      <vt:lpstr>Zechariah   </vt:lpstr>
      <vt:lpstr>Zechariah   </vt:lpstr>
      <vt:lpstr>Zechariah   </vt:lpstr>
      <vt:lpstr>Malachi    </vt:lpstr>
      <vt:lpstr>Malachi    </vt:lpstr>
      <vt:lpstr>Malachi    </vt:lpstr>
      <vt:lpstr>Malachi    </vt:lpstr>
      <vt:lpstr>Joel</vt:lpstr>
      <vt:lpstr>Joel</vt:lpstr>
      <vt:lpstr>Jonah  </vt:lpstr>
      <vt:lpstr>Jonah  </vt:lpstr>
    </vt:vector>
  </TitlesOfParts>
  <Company>HGST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Minor Prophets</dc:title>
  <dc:creator>Chuck Pitts</dc:creator>
  <cp:lastModifiedBy>Chuck Pitts</cp:lastModifiedBy>
  <cp:revision>67</cp:revision>
  <dcterms:created xsi:type="dcterms:W3CDTF">2000-01-25T16:28:06Z</dcterms:created>
  <dcterms:modified xsi:type="dcterms:W3CDTF">2018-06-26T18:49:30Z</dcterms:modified>
</cp:coreProperties>
</file>