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64" r:id="rId4"/>
    <p:sldId id="272" r:id="rId5"/>
    <p:sldId id="266" r:id="rId6"/>
    <p:sldId id="268" r:id="rId7"/>
    <p:sldId id="269" r:id="rId8"/>
    <p:sldId id="270" r:id="rId9"/>
    <p:sldId id="271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520"/>
    <a:srgbClr val="FF99CC"/>
    <a:srgbClr val="CC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58" autoAdjust="0"/>
    <p:restoredTop sz="90929"/>
  </p:normalViewPr>
  <p:slideViewPr>
    <p:cSldViewPr>
      <p:cViewPr varScale="1">
        <p:scale>
          <a:sx n="73" d="100"/>
          <a:sy n="73" d="100"/>
        </p:scale>
        <p:origin x="52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4B4DC3D-586F-4A8B-85A1-3F16EA0A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A9B31-EE0F-4598-BE0C-58D344C1F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15DB-4189-41F8-978C-334A75C6E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1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C1CB0-15B6-4934-86D3-A5AD733A8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5B90-225B-49B4-8BA5-1D691146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0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4DF9A-2AAA-41BD-82F7-284370AD0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7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FE729-AC74-4ECB-A63D-5B78BA5F0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D962-FB20-4368-909F-1F9F457B9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D9A49-9C76-4D87-92FA-BA582822F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8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F11D-8960-4153-A40A-BA1C5AB19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6D997-7A6B-4627-AD93-9960876F3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0A853-69D1-4A9F-8CCF-F7F8794E3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7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2D2D8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5968B019-7C37-44B7-9D80-F80DA5E3C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8305800" cy="3200400"/>
          </a:xfrm>
          <a:solidFill>
            <a:srgbClr val="660066"/>
          </a:solidFill>
          <a:ln w="76200" cmpd="tri">
            <a:solidFill>
              <a:srgbClr val="CCCC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8800" b="1">
                <a:solidFill>
                  <a:srgbClr val="CCCCFF"/>
                </a:solidFill>
                <a:latin typeface="Verdana" pitchFamily="34" charset="0"/>
              </a:rPr>
              <a:t>Job &amp; </a:t>
            </a:r>
            <a:br>
              <a:rPr lang="en-US" altLang="en-US" sz="8800" b="1">
                <a:solidFill>
                  <a:srgbClr val="CCCCFF"/>
                </a:solidFill>
                <a:latin typeface="Verdana" pitchFamily="34" charset="0"/>
              </a:rPr>
            </a:br>
            <a:r>
              <a:rPr lang="en-US" altLang="en-US" sz="8800" b="1" i="1">
                <a:solidFill>
                  <a:srgbClr val="CCCCFF"/>
                </a:solidFill>
                <a:latin typeface="Verdana" pitchFamily="34" charset="0"/>
              </a:rPr>
              <a:t>Qohelet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Job--Outline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5626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Prologue	(Satan?)		1:1-2:13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Job’s “</a:t>
            </a:r>
            <a:r>
              <a:rPr lang="en-US" altLang="en-US" b="1" dirty="0">
                <a:solidFill>
                  <a:srgbClr val="FC4520"/>
                </a:solidFill>
                <a:latin typeface="Arial Rounded MT Bold" pitchFamily="34" charset="0"/>
                <a:cs typeface="Times New Roman" pitchFamily="18" charset="0"/>
              </a:rPr>
              <a:t>Birthday Curse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”	3:1-26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Dialogue with “</a:t>
            </a:r>
            <a:r>
              <a:rPr lang="en-US" alt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  <a:cs typeface="Times New Roman" pitchFamily="18" charset="0"/>
              </a:rPr>
              <a:t>Friends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”	4:1-31:40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Elihu’s discourse		32:1-37:24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Yahweh’s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1</a:t>
            </a:r>
            <a:r>
              <a:rPr lang="en-US" altLang="en-US" b="1" baseline="30000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st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Speech	38:1-39:30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Job’s 1</a:t>
            </a:r>
            <a:r>
              <a:rPr lang="en-US" altLang="en-US" b="1" baseline="30000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st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FFFF00"/>
                </a:solidFill>
                <a:latin typeface="Arial Rounded MT Bold" pitchFamily="34" charset="0"/>
                <a:cs typeface="Times New Roman" pitchFamily="18" charset="0"/>
              </a:rPr>
              <a:t>Response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		40:1-5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Yahweh’s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2</a:t>
            </a:r>
            <a:r>
              <a:rPr lang="en-US" altLang="en-US" b="1" baseline="30000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nd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Speech	40:6-41:34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Job’s 2</a:t>
            </a:r>
            <a:r>
              <a:rPr lang="en-US" altLang="en-US" b="1" baseline="30000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nd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FFFF00"/>
                </a:solidFill>
                <a:latin typeface="Arial Rounded MT Bold" pitchFamily="34" charset="0"/>
                <a:cs typeface="Times New Roman" pitchFamily="18" charset="0"/>
              </a:rPr>
              <a:t>Response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	42:1-6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Epilogue	</a:t>
            </a: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(Really?)</a:t>
            </a: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		42:7-17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Just a thought!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7244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 Book of Job (and Ecclesiastes) is a book about what Brueggemann might call the “life in disorientation.”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Job—Purpose 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7244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Theodicy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Is God Righteous or Vindictive?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Protest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Example of Faith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James 5:11</a:t>
            </a:r>
          </a:p>
        </p:txBody>
      </p:sp>
    </p:spTree>
    <p:extLst>
      <p:ext uri="{BB962C8B-B14F-4D97-AF65-F5344CB8AC3E}">
        <p14:creationId xmlns:p14="http://schemas.microsoft.com/office/powerpoint/2010/main" val="26408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Job—Theology 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A New Worldview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How has his worldview changed?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God cannot be placed in a box!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“The Necessity of a Christ”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We need a redeemer/arbiter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Some will suffer!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Ecclesiastes--</a:t>
            </a:r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Title 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“The Words of </a:t>
            </a:r>
            <a:r>
              <a:rPr lang="en-US" altLang="en-US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Qohelet</a:t>
            </a: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”=</a:t>
            </a:r>
            <a:r>
              <a:rPr lang="he-IL" altLang="en-US" sz="540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 קֹהֶ֣לֶת </a:t>
            </a:r>
            <a:r>
              <a:rPr lang="en-US" altLang="en-US" sz="5400" b="1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 </a:t>
            </a:r>
            <a:endParaRPr lang="en-US" altLang="en-US" sz="4400" b="1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“Ecclesiastes”—Greek from LXX (</a:t>
            </a:r>
            <a:r>
              <a:rPr lang="el-GR" altLang="en-US">
                <a:solidFill>
                  <a:schemeClr val="bg1"/>
                </a:solidFill>
                <a:latin typeface="SBL Greek" pitchFamily="2" charset="0"/>
                <a:ea typeface="SBL Greek" pitchFamily="2" charset="0"/>
                <a:cs typeface="SBL Greek" pitchFamily="2" charset="0"/>
              </a:rPr>
              <a:t>Ἐκκλησιαστοῦ</a:t>
            </a: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Ecclesiastes--</a:t>
            </a:r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Structure 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Prologue					1:1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Introduction				1:2-11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King’s Testimony			1:12-2:20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“Everything Under the Sun” 	3:1-6:12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Various Wisdom Sayings	7:1-12:7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Conclusion				12:8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Epilogue					12:9-14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Ecclesiastes--</a:t>
            </a:r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Theology 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</p:spPr>
        <p:txBody>
          <a:bodyPr/>
          <a:lstStyle/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Qohelet </a:t>
            </a: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the Cynic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Confounded by the contradictions of life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A faithful cynic</a:t>
            </a: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Carpe Diem</a:t>
            </a:r>
            <a:endParaRPr lang="en-US" altLang="en-US" b="1">
              <a:solidFill>
                <a:schemeClr val="bg1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812800" indent="-8128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Ecclesiastes and Job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Both attack the prevailing wisdom theology</a:t>
            </a:r>
          </a:p>
          <a:p>
            <a:pPr marL="1168400" lvl="1" indent="-711200" eaLnBrk="1" hangingPunct="1">
              <a:spcBef>
                <a:spcPct val="0"/>
              </a:spcBef>
            </a:pPr>
            <a:r>
              <a:rPr lang="en-US" altLang="en-US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Both build a new, synthetic theology and worldview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3048000" cy="914400"/>
          </a:xfrm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Qohelet?</a:t>
            </a:r>
            <a:r>
              <a:rPr lang="en-US" altLang="en-US" sz="36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  </a:t>
            </a:r>
          </a:p>
        </p:txBody>
      </p:sp>
      <p:pic>
        <p:nvPicPr>
          <p:cNvPr id="9219" name="Picture 5" descr="C:\My Documents\CLASSES\Wisdom Literature\Qoheleth Comic_files\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5372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145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Rounded MT Bold</vt:lpstr>
      <vt:lpstr>SBL Greek</vt:lpstr>
      <vt:lpstr>SBL Hebrew</vt:lpstr>
      <vt:lpstr>Times New Roman</vt:lpstr>
      <vt:lpstr>Verdana</vt:lpstr>
      <vt:lpstr>Default Design</vt:lpstr>
      <vt:lpstr>Job &amp;  Qohelet</vt:lpstr>
      <vt:lpstr>Job--Outline </vt:lpstr>
      <vt:lpstr>Just a thought! </vt:lpstr>
      <vt:lpstr>Job—Purpose  </vt:lpstr>
      <vt:lpstr>Job—Theology  </vt:lpstr>
      <vt:lpstr>Ecclesiastes--Title  </vt:lpstr>
      <vt:lpstr>Ecclesiastes--Structure  </vt:lpstr>
      <vt:lpstr>Ecclesiastes--Theology  </vt:lpstr>
      <vt:lpstr>Qohelet?  </vt:lpstr>
    </vt:vector>
  </TitlesOfParts>
  <Company>HGST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</dc:title>
  <dc:creator>Keith Jenkins</dc:creator>
  <cp:lastModifiedBy>Chuck Pitts</cp:lastModifiedBy>
  <cp:revision>44</cp:revision>
  <cp:lastPrinted>2013-12-05T14:08:16Z</cp:lastPrinted>
  <dcterms:created xsi:type="dcterms:W3CDTF">2004-10-15T16:22:24Z</dcterms:created>
  <dcterms:modified xsi:type="dcterms:W3CDTF">2018-04-25T02:45:40Z</dcterms:modified>
</cp:coreProperties>
</file>