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8" r:id="rId2"/>
    <p:sldId id="257" r:id="rId3"/>
    <p:sldId id="259" r:id="rId4"/>
    <p:sldId id="300" r:id="rId5"/>
    <p:sldId id="281" r:id="rId6"/>
    <p:sldId id="278" r:id="rId7"/>
    <p:sldId id="282" r:id="rId8"/>
    <p:sldId id="283" r:id="rId9"/>
    <p:sldId id="276" r:id="rId10"/>
    <p:sldId id="260" r:id="rId11"/>
    <p:sldId id="261" r:id="rId12"/>
    <p:sldId id="262" r:id="rId13"/>
    <p:sldId id="271" r:id="rId14"/>
    <p:sldId id="274" r:id="rId15"/>
    <p:sldId id="284" r:id="rId16"/>
    <p:sldId id="272" r:id="rId17"/>
    <p:sldId id="273" r:id="rId18"/>
    <p:sldId id="285" r:id="rId19"/>
    <p:sldId id="279" r:id="rId20"/>
    <p:sldId id="264"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86" r:id="rId34"/>
    <p:sldId id="299" r:id="rId35"/>
    <p:sldId id="280" r:id="rId36"/>
    <p:sldId id="265" r:id="rId37"/>
    <p:sldId id="301" r:id="rId38"/>
    <p:sldId id="275" r:id="rId39"/>
    <p:sldId id="266" r:id="rId40"/>
    <p:sldId id="267" r:id="rId41"/>
    <p:sldId id="268" r:id="rId42"/>
    <p:sldId id="277" r:id="rId43"/>
    <p:sldId id="269" r:id="rId44"/>
    <p:sldId id="270" r:id="rId45"/>
  </p:sldIdLst>
  <p:sldSz cx="9144000" cy="6858000" type="screen4x3"/>
  <p:notesSz cx="6858000" cy="9296400"/>
  <p:defaultTextStyle>
    <a:defPPr>
      <a:defRPr lang="en-US"/>
    </a:defPPr>
    <a:lvl1pPr algn="l" rtl="0" fontAlgn="base">
      <a:spcBef>
        <a:spcPct val="0"/>
      </a:spcBef>
      <a:spcAft>
        <a:spcPct val="0"/>
      </a:spcAft>
      <a:defRPr sz="2400" b="1" kern="1200">
        <a:solidFill>
          <a:srgbClr val="FFCCCC"/>
        </a:solidFill>
        <a:latin typeface="Arial Rounded MT Bold" pitchFamily="34" charset="0"/>
        <a:ea typeface="+mn-ea"/>
        <a:cs typeface="+mn-cs"/>
      </a:defRPr>
    </a:lvl1pPr>
    <a:lvl2pPr marL="457200" algn="l" rtl="0" fontAlgn="base">
      <a:spcBef>
        <a:spcPct val="0"/>
      </a:spcBef>
      <a:spcAft>
        <a:spcPct val="0"/>
      </a:spcAft>
      <a:defRPr sz="2400" b="1" kern="1200">
        <a:solidFill>
          <a:srgbClr val="FFCCCC"/>
        </a:solidFill>
        <a:latin typeface="Arial Rounded MT Bold" pitchFamily="34" charset="0"/>
        <a:ea typeface="+mn-ea"/>
        <a:cs typeface="+mn-cs"/>
      </a:defRPr>
    </a:lvl2pPr>
    <a:lvl3pPr marL="914400" algn="l" rtl="0" fontAlgn="base">
      <a:spcBef>
        <a:spcPct val="0"/>
      </a:spcBef>
      <a:spcAft>
        <a:spcPct val="0"/>
      </a:spcAft>
      <a:defRPr sz="2400" b="1" kern="1200">
        <a:solidFill>
          <a:srgbClr val="FFCCCC"/>
        </a:solidFill>
        <a:latin typeface="Arial Rounded MT Bold" pitchFamily="34" charset="0"/>
        <a:ea typeface="+mn-ea"/>
        <a:cs typeface="+mn-cs"/>
      </a:defRPr>
    </a:lvl3pPr>
    <a:lvl4pPr marL="1371600" algn="l" rtl="0" fontAlgn="base">
      <a:spcBef>
        <a:spcPct val="0"/>
      </a:spcBef>
      <a:spcAft>
        <a:spcPct val="0"/>
      </a:spcAft>
      <a:defRPr sz="2400" b="1" kern="1200">
        <a:solidFill>
          <a:srgbClr val="FFCCCC"/>
        </a:solidFill>
        <a:latin typeface="Arial Rounded MT Bold" pitchFamily="34" charset="0"/>
        <a:ea typeface="+mn-ea"/>
        <a:cs typeface="+mn-cs"/>
      </a:defRPr>
    </a:lvl4pPr>
    <a:lvl5pPr marL="1828800" algn="l" rtl="0" fontAlgn="base">
      <a:spcBef>
        <a:spcPct val="0"/>
      </a:spcBef>
      <a:spcAft>
        <a:spcPct val="0"/>
      </a:spcAft>
      <a:defRPr sz="2400" b="1" kern="1200">
        <a:solidFill>
          <a:srgbClr val="FFCCCC"/>
        </a:solidFill>
        <a:latin typeface="Arial Rounded MT Bold" pitchFamily="34" charset="0"/>
        <a:ea typeface="+mn-ea"/>
        <a:cs typeface="+mn-cs"/>
      </a:defRPr>
    </a:lvl5pPr>
    <a:lvl6pPr marL="2286000" algn="l" defTabSz="914400" rtl="0" eaLnBrk="1" latinLnBrk="0" hangingPunct="1">
      <a:defRPr sz="2400" b="1" kern="1200">
        <a:solidFill>
          <a:srgbClr val="FFCCCC"/>
        </a:solidFill>
        <a:latin typeface="Arial Rounded MT Bold" pitchFamily="34" charset="0"/>
        <a:ea typeface="+mn-ea"/>
        <a:cs typeface="+mn-cs"/>
      </a:defRPr>
    </a:lvl6pPr>
    <a:lvl7pPr marL="2743200" algn="l" defTabSz="914400" rtl="0" eaLnBrk="1" latinLnBrk="0" hangingPunct="1">
      <a:defRPr sz="2400" b="1" kern="1200">
        <a:solidFill>
          <a:srgbClr val="FFCCCC"/>
        </a:solidFill>
        <a:latin typeface="Arial Rounded MT Bold" pitchFamily="34" charset="0"/>
        <a:ea typeface="+mn-ea"/>
        <a:cs typeface="+mn-cs"/>
      </a:defRPr>
    </a:lvl7pPr>
    <a:lvl8pPr marL="3200400" algn="l" defTabSz="914400" rtl="0" eaLnBrk="1" latinLnBrk="0" hangingPunct="1">
      <a:defRPr sz="2400" b="1" kern="1200">
        <a:solidFill>
          <a:srgbClr val="FFCCCC"/>
        </a:solidFill>
        <a:latin typeface="Arial Rounded MT Bold" pitchFamily="34" charset="0"/>
        <a:ea typeface="+mn-ea"/>
        <a:cs typeface="+mn-cs"/>
      </a:defRPr>
    </a:lvl8pPr>
    <a:lvl9pPr marL="3657600" algn="l" defTabSz="914400" rtl="0" eaLnBrk="1" latinLnBrk="0" hangingPunct="1">
      <a:defRPr sz="2400" b="1" kern="1200">
        <a:solidFill>
          <a:srgbClr val="FFCCCC"/>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005A"/>
    <a:srgbClr val="FFFF66"/>
    <a:srgbClr val="660066"/>
    <a:srgbClr val="CCCCFF"/>
    <a:srgbClr val="FFCC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07" autoAdjust="0"/>
  </p:normalViewPr>
  <p:slideViewPr>
    <p:cSldViewPr>
      <p:cViewPr varScale="1">
        <p:scale>
          <a:sx n="57" d="100"/>
          <a:sy n="57" d="100"/>
        </p:scale>
        <p:origin x="1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0869"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a:defRPr sz="1200"/>
            </a:lvl1pPr>
          </a:lstStyle>
          <a:p>
            <a:pPr>
              <a:defRPr/>
            </a:pPr>
            <a:endParaRPr lang="en-US"/>
          </a:p>
        </p:txBody>
      </p:sp>
      <p:sp>
        <p:nvSpPr>
          <p:cNvPr id="35843" name="Rectangle 3"/>
          <p:cNvSpPr>
            <a:spLocks noGrp="1" noChangeArrowheads="1"/>
          </p:cNvSpPr>
          <p:nvPr>
            <p:ph type="dt" sz="quarter" idx="1"/>
          </p:nvPr>
        </p:nvSpPr>
        <p:spPr bwMode="auto">
          <a:xfrm>
            <a:off x="3887133" y="0"/>
            <a:ext cx="297086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a:lvl1pPr>
          </a:lstStyle>
          <a:p>
            <a:pPr>
              <a:defRPr/>
            </a:pPr>
            <a:endParaRPr lang="en-US"/>
          </a:p>
        </p:txBody>
      </p:sp>
      <p:sp>
        <p:nvSpPr>
          <p:cNvPr id="35844" name="Rectangle 4"/>
          <p:cNvSpPr>
            <a:spLocks noGrp="1" noChangeArrowheads="1"/>
          </p:cNvSpPr>
          <p:nvPr>
            <p:ph type="ftr" sz="quarter" idx="2"/>
          </p:nvPr>
        </p:nvSpPr>
        <p:spPr bwMode="auto">
          <a:xfrm>
            <a:off x="0" y="8832850"/>
            <a:ext cx="2970869"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a:defRPr sz="1200"/>
            </a:lvl1pPr>
          </a:lstStyle>
          <a:p>
            <a:pPr>
              <a:defRPr/>
            </a:pPr>
            <a:endParaRPr lang="en-US"/>
          </a:p>
        </p:txBody>
      </p:sp>
      <p:sp>
        <p:nvSpPr>
          <p:cNvPr id="35845" name="Rectangle 5"/>
          <p:cNvSpPr>
            <a:spLocks noGrp="1" noChangeArrowheads="1"/>
          </p:cNvSpPr>
          <p:nvPr>
            <p:ph type="sldNum" sz="quarter" idx="3"/>
          </p:nvPr>
        </p:nvSpPr>
        <p:spPr bwMode="auto">
          <a:xfrm>
            <a:off x="3887133" y="8832850"/>
            <a:ext cx="297086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a:lvl1pPr>
          </a:lstStyle>
          <a:p>
            <a:pPr>
              <a:defRPr/>
            </a:pPr>
            <a:fld id="{7A0878E8-1DC6-4F34-8B12-A325DC811CD5}" type="slidenum">
              <a:rPr lang="en-US"/>
              <a:pPr>
                <a:defRPr/>
              </a:pPr>
              <a:t>‹#›</a:t>
            </a:fld>
            <a:endParaRPr lang="en-US"/>
          </a:p>
        </p:txBody>
      </p:sp>
    </p:spTree>
    <p:extLst>
      <p:ext uri="{BB962C8B-B14F-4D97-AF65-F5344CB8AC3E}">
        <p14:creationId xmlns:p14="http://schemas.microsoft.com/office/powerpoint/2010/main" val="162979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0869"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a:defRPr sz="1200" b="0">
                <a:solidFill>
                  <a:schemeClr val="tx1"/>
                </a:solidFill>
                <a:latin typeface="Times New Roman" pitchFamily="18" charset="0"/>
              </a:defRPr>
            </a:lvl1pPr>
          </a:lstStyle>
          <a:p>
            <a:pPr>
              <a:defRPr/>
            </a:pPr>
            <a:endParaRPr lang="en-US"/>
          </a:p>
        </p:txBody>
      </p:sp>
      <p:sp>
        <p:nvSpPr>
          <p:cNvPr id="37891" name="Rectangle 3"/>
          <p:cNvSpPr>
            <a:spLocks noGrp="1" noChangeArrowheads="1"/>
          </p:cNvSpPr>
          <p:nvPr>
            <p:ph type="dt" idx="1"/>
          </p:nvPr>
        </p:nvSpPr>
        <p:spPr bwMode="auto">
          <a:xfrm>
            <a:off x="3885579" y="0"/>
            <a:ext cx="2970869"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b="0">
                <a:solidFill>
                  <a:schemeClr val="tx1"/>
                </a:solidFill>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86421" y="4416426"/>
            <a:ext cx="5485158"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831263"/>
            <a:ext cx="2970869"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a:defRPr sz="1200" b="0">
                <a:solidFill>
                  <a:schemeClr val="tx1"/>
                </a:solidFill>
                <a:latin typeface="Times New Roman" pitchFamily="18" charset="0"/>
              </a:defRPr>
            </a:lvl1pPr>
          </a:lstStyle>
          <a:p>
            <a:pPr>
              <a:defRPr/>
            </a:pPr>
            <a:endParaRPr lang="en-US"/>
          </a:p>
        </p:txBody>
      </p:sp>
      <p:sp>
        <p:nvSpPr>
          <p:cNvPr id="37895" name="Rectangle 7"/>
          <p:cNvSpPr>
            <a:spLocks noGrp="1" noChangeArrowheads="1"/>
          </p:cNvSpPr>
          <p:nvPr>
            <p:ph type="sldNum" sz="quarter" idx="5"/>
          </p:nvPr>
        </p:nvSpPr>
        <p:spPr bwMode="auto">
          <a:xfrm>
            <a:off x="3885579" y="8831263"/>
            <a:ext cx="2970869"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b="0">
                <a:solidFill>
                  <a:schemeClr val="tx1"/>
                </a:solidFill>
                <a:latin typeface="Times New Roman" pitchFamily="18" charset="0"/>
              </a:defRPr>
            </a:lvl1pPr>
          </a:lstStyle>
          <a:p>
            <a:pPr>
              <a:defRPr/>
            </a:pPr>
            <a:fld id="{FF1BE200-2DBD-4F7F-87FA-84416704A9A4}" type="slidenum">
              <a:rPr lang="en-US"/>
              <a:pPr>
                <a:defRPr/>
              </a:pPr>
              <a:t>‹#›</a:t>
            </a:fld>
            <a:endParaRPr lang="en-US"/>
          </a:p>
        </p:txBody>
      </p:sp>
    </p:spTree>
    <p:extLst>
      <p:ext uri="{BB962C8B-B14F-4D97-AF65-F5344CB8AC3E}">
        <p14:creationId xmlns:p14="http://schemas.microsoft.com/office/powerpoint/2010/main" val="61291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DA497652-7451-49EE-ABF5-1BD4060B8224}"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C7463CE2-1787-473F-8D97-D26D32E8F352}" type="slidenum">
              <a:rPr lang="en-US" sz="1200" b="0" smtClean="0">
                <a:solidFill>
                  <a:schemeClr val="tx1"/>
                </a:solidFill>
                <a:latin typeface="Times New Roman" pitchFamily="18" charset="0"/>
              </a:rPr>
              <a:pPr eaLnBrk="1" hangingPunct="1"/>
              <a:t>11</a:t>
            </a:fld>
            <a:endParaRPr lang="en-US" sz="1200" b="0">
              <a:solidFill>
                <a:schemeClr val="tx1"/>
              </a:solidFill>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8FD6E41B-5687-4DBE-BC77-F7801D66BFCE}" type="slidenum">
              <a:rPr lang="en-US" sz="1200" b="0" smtClean="0">
                <a:solidFill>
                  <a:schemeClr val="tx1"/>
                </a:solidFill>
                <a:latin typeface="Times New Roman" pitchFamily="18" charset="0"/>
              </a:rPr>
              <a:pPr eaLnBrk="1" hangingPunct="1"/>
              <a:t>12</a:t>
            </a:fld>
            <a:endParaRPr lang="en-US" sz="1200" b="0">
              <a:solidFill>
                <a:schemeClr val="tx1"/>
              </a:solidFill>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76103969-6FD2-4C21-BB46-B82531589337}" type="slidenum">
              <a:rPr lang="en-US" sz="1200" b="0" smtClean="0">
                <a:solidFill>
                  <a:schemeClr val="tx1"/>
                </a:solidFill>
                <a:latin typeface="Times New Roman" pitchFamily="18" charset="0"/>
              </a:rPr>
              <a:pPr eaLnBrk="1" hangingPunct="1"/>
              <a:t>13</a:t>
            </a:fld>
            <a:endParaRPr lang="en-US" sz="1200" b="0">
              <a:solidFill>
                <a:schemeClr val="tx1"/>
              </a:solidFill>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2F5C2695-FEDF-4BE4-B18B-A941A5BFAC59}" type="slidenum">
              <a:rPr lang="en-US" sz="1200" b="0" smtClean="0">
                <a:solidFill>
                  <a:schemeClr val="tx1"/>
                </a:solidFill>
                <a:latin typeface="Times New Roman" pitchFamily="18" charset="0"/>
              </a:rPr>
              <a:pPr eaLnBrk="1" hangingPunct="1"/>
              <a:t>14</a:t>
            </a:fld>
            <a:endParaRPr lang="en-US" sz="1200" b="0">
              <a:solidFill>
                <a:schemeClr val="tx1"/>
              </a:solidFill>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2F5C2695-FEDF-4BE4-B18B-A941A5BFAC59}" type="slidenum">
              <a:rPr lang="en-US" sz="1200" b="0" smtClean="0">
                <a:solidFill>
                  <a:schemeClr val="tx1"/>
                </a:solidFill>
                <a:latin typeface="Times New Roman" pitchFamily="18" charset="0"/>
              </a:rPr>
              <a:pPr eaLnBrk="1" hangingPunct="1"/>
              <a:t>15</a:t>
            </a:fld>
            <a:endParaRPr lang="en-US" sz="1200" b="0">
              <a:solidFill>
                <a:schemeClr val="tx1"/>
              </a:solidFill>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297F3CE3-A406-42A5-B68F-B6E8820AB2C6}" type="slidenum">
              <a:rPr lang="en-US" sz="1200" b="0" smtClean="0">
                <a:solidFill>
                  <a:schemeClr val="tx1"/>
                </a:solidFill>
                <a:latin typeface="Times New Roman" pitchFamily="18" charset="0"/>
              </a:rPr>
              <a:pPr eaLnBrk="1" hangingPunct="1"/>
              <a:t>16</a:t>
            </a:fld>
            <a:endParaRPr lang="en-US" sz="1200" b="0">
              <a:solidFill>
                <a:schemeClr val="tx1"/>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8109340D-CE87-4252-8BD1-865A6F34FE80}" type="slidenum">
              <a:rPr lang="en-US" sz="1200" b="0" smtClean="0">
                <a:solidFill>
                  <a:schemeClr val="tx1"/>
                </a:solidFill>
                <a:latin typeface="Times New Roman" pitchFamily="18" charset="0"/>
              </a:rPr>
              <a:pPr eaLnBrk="1" hangingPunct="1"/>
              <a:t>17</a:t>
            </a:fld>
            <a:endParaRPr lang="en-US" sz="1200" b="0">
              <a:solidFill>
                <a:schemeClr val="tx1"/>
              </a:solidFill>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8109340D-CE87-4252-8BD1-865A6F34FE80}" type="slidenum">
              <a:rPr lang="en-US" sz="1200" b="0" smtClean="0">
                <a:solidFill>
                  <a:schemeClr val="tx1"/>
                </a:solidFill>
                <a:latin typeface="Times New Roman" pitchFamily="18" charset="0"/>
              </a:rPr>
              <a:pPr eaLnBrk="1" hangingPunct="1"/>
              <a:t>18</a:t>
            </a:fld>
            <a:endParaRPr lang="en-US" sz="1200" b="0">
              <a:solidFill>
                <a:schemeClr val="tx1"/>
              </a:solidFill>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A1E639FB-90F6-4700-A99E-599C5B983D79}" type="slidenum">
              <a:rPr lang="en-US" sz="1200" b="0" smtClean="0">
                <a:solidFill>
                  <a:schemeClr val="tx1"/>
                </a:solidFill>
                <a:latin typeface="Times New Roman" pitchFamily="18" charset="0"/>
              </a:rPr>
              <a:pPr eaLnBrk="1" hangingPunct="1"/>
              <a:t>19</a:t>
            </a:fld>
            <a:endParaRPr lang="en-US" sz="1200" b="0">
              <a:solidFill>
                <a:schemeClr val="tx1"/>
              </a:solidFill>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0E4468CA-CDB7-4BEF-A44D-3259DDE5AD0F}" type="slidenum">
              <a:rPr lang="en-US" sz="1200" b="0" smtClean="0">
                <a:solidFill>
                  <a:schemeClr val="tx1"/>
                </a:solidFill>
                <a:latin typeface="Times New Roman" pitchFamily="18" charset="0"/>
              </a:rPr>
              <a:pPr eaLnBrk="1" hangingPunct="1"/>
              <a:t>20</a:t>
            </a:fld>
            <a:endParaRPr lang="en-US" sz="1200" b="0">
              <a:solidFill>
                <a:schemeClr val="tx1"/>
              </a:solidFill>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228957D8-E8CF-487A-B649-403DDEAFE9F8}" type="slidenum">
              <a:rPr lang="en-US" sz="1200" b="0" smtClean="0">
                <a:solidFill>
                  <a:schemeClr val="tx1"/>
                </a:solidFill>
                <a:latin typeface="Times New Roman" pitchFamily="18" charset="0"/>
              </a:rPr>
              <a:pPr eaLnBrk="1" hangingPunct="1"/>
              <a:t>2</a:t>
            </a:fld>
            <a:endParaRPr lang="en-US" sz="1200" b="0">
              <a:solidFill>
                <a:schemeClr val="tx1"/>
              </a:solidFill>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0E4468CA-CDB7-4BEF-A44D-3259DDE5AD0F}" type="slidenum">
              <a:rPr lang="en-US" sz="1200" b="0" smtClean="0">
                <a:solidFill>
                  <a:schemeClr val="tx1"/>
                </a:solidFill>
                <a:latin typeface="Times New Roman" pitchFamily="18" charset="0"/>
              </a:rPr>
              <a:pPr eaLnBrk="1" hangingPunct="1"/>
              <a:t>33</a:t>
            </a:fld>
            <a:endParaRPr lang="en-US" sz="1200" b="0">
              <a:solidFill>
                <a:schemeClr val="tx1"/>
              </a:solidFill>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0E4468CA-CDB7-4BEF-A44D-3259DDE5AD0F}" type="slidenum">
              <a:rPr lang="en-US" sz="1200" b="0" smtClean="0">
                <a:solidFill>
                  <a:schemeClr val="tx1"/>
                </a:solidFill>
                <a:latin typeface="Times New Roman" pitchFamily="18" charset="0"/>
              </a:rPr>
              <a:pPr eaLnBrk="1" hangingPunct="1"/>
              <a:t>34</a:t>
            </a:fld>
            <a:endParaRPr lang="en-US" sz="1200" b="0">
              <a:solidFill>
                <a:schemeClr val="tx1"/>
              </a:solidFill>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0E4468CA-CDB7-4BEF-A44D-3259DDE5AD0F}" type="slidenum">
              <a:rPr lang="en-US" sz="1200" b="0" smtClean="0">
                <a:solidFill>
                  <a:schemeClr val="tx1"/>
                </a:solidFill>
                <a:latin typeface="Times New Roman" pitchFamily="18" charset="0"/>
              </a:rPr>
              <a:pPr eaLnBrk="1" hangingPunct="1"/>
              <a:t>35</a:t>
            </a:fld>
            <a:endParaRPr lang="en-US" sz="1200" b="0">
              <a:solidFill>
                <a:schemeClr val="tx1"/>
              </a:solidFill>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0BBEC6EC-FBA5-44D5-A1D4-D42D6902A651}" type="slidenum">
              <a:rPr lang="en-US" sz="1200" b="0" smtClean="0">
                <a:solidFill>
                  <a:schemeClr val="tx1"/>
                </a:solidFill>
                <a:latin typeface="Times New Roman" pitchFamily="18" charset="0"/>
              </a:rPr>
              <a:pPr eaLnBrk="1" hangingPunct="1"/>
              <a:t>36</a:t>
            </a:fld>
            <a:endParaRPr lang="en-US" sz="1200" b="0">
              <a:solidFill>
                <a:schemeClr val="tx1"/>
              </a:solidFill>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0BBEC6EC-FBA5-44D5-A1D4-D42D6902A651}" type="slidenum">
              <a:rPr lang="en-US" sz="1200" b="0" smtClean="0">
                <a:solidFill>
                  <a:schemeClr val="tx1"/>
                </a:solidFill>
                <a:latin typeface="Times New Roman" pitchFamily="18" charset="0"/>
              </a:rPr>
              <a:pPr eaLnBrk="1" hangingPunct="1"/>
              <a:t>37</a:t>
            </a:fld>
            <a:endParaRPr lang="en-US" sz="1200" b="0">
              <a:solidFill>
                <a:schemeClr val="tx1"/>
              </a:solidFill>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51482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08280593-1AFA-4B5A-994C-AAA689F97B09}" type="slidenum">
              <a:rPr lang="en-US" sz="1200" b="0" smtClean="0">
                <a:solidFill>
                  <a:schemeClr val="tx1"/>
                </a:solidFill>
                <a:latin typeface="Times New Roman" pitchFamily="18" charset="0"/>
              </a:rPr>
              <a:pPr eaLnBrk="1" hangingPunct="1"/>
              <a:t>38</a:t>
            </a:fld>
            <a:endParaRPr lang="en-US" sz="1200" b="0">
              <a:solidFill>
                <a:schemeClr val="tx1"/>
              </a:solidFill>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0F64D90D-5980-49C6-ADC6-CFB58FA0D882}" type="slidenum">
              <a:rPr lang="en-US" sz="1200" b="0" smtClean="0">
                <a:solidFill>
                  <a:schemeClr val="tx1"/>
                </a:solidFill>
                <a:latin typeface="Times New Roman" pitchFamily="18" charset="0"/>
              </a:rPr>
              <a:pPr eaLnBrk="1" hangingPunct="1"/>
              <a:t>39</a:t>
            </a:fld>
            <a:endParaRPr lang="en-US" sz="1200" b="0">
              <a:solidFill>
                <a:schemeClr val="tx1"/>
              </a:solidFill>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B5332E57-6C85-4F32-B518-F461CEF7BB39}" type="slidenum">
              <a:rPr lang="en-US" sz="1200" b="0" smtClean="0">
                <a:solidFill>
                  <a:schemeClr val="tx1"/>
                </a:solidFill>
                <a:latin typeface="Times New Roman" pitchFamily="18" charset="0"/>
              </a:rPr>
              <a:pPr eaLnBrk="1" hangingPunct="1"/>
              <a:t>40</a:t>
            </a:fld>
            <a:endParaRPr lang="en-US" sz="1200" b="0">
              <a:solidFill>
                <a:schemeClr val="tx1"/>
              </a:solidFill>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D556E7EF-7E18-4D4B-BC39-DF9BBBDAB9FB}" type="slidenum">
              <a:rPr lang="en-US" sz="1200" b="0" smtClean="0">
                <a:solidFill>
                  <a:schemeClr val="tx1"/>
                </a:solidFill>
                <a:latin typeface="Times New Roman" pitchFamily="18" charset="0"/>
              </a:rPr>
              <a:pPr eaLnBrk="1" hangingPunct="1"/>
              <a:t>3</a:t>
            </a:fld>
            <a:endParaRPr lang="en-US" sz="1200" b="0">
              <a:solidFill>
                <a:schemeClr val="tx1"/>
              </a:solidFill>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D556E7EF-7E18-4D4B-BC39-DF9BBBDAB9FB}" type="slidenum">
              <a:rPr lang="en-US" sz="1200" b="0" smtClean="0">
                <a:solidFill>
                  <a:schemeClr val="tx1"/>
                </a:solidFill>
                <a:latin typeface="Times New Roman" pitchFamily="18" charset="0"/>
              </a:rPr>
              <a:pPr eaLnBrk="1" hangingPunct="1"/>
              <a:t>4</a:t>
            </a:fld>
            <a:endParaRPr lang="en-US" sz="1200" b="0">
              <a:solidFill>
                <a:schemeClr val="tx1"/>
              </a:solidFill>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2614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D556E7EF-7E18-4D4B-BC39-DF9BBBDAB9FB}" type="slidenum">
              <a:rPr lang="en-US" sz="1200" b="0" smtClean="0">
                <a:solidFill>
                  <a:schemeClr val="tx1"/>
                </a:solidFill>
                <a:latin typeface="Times New Roman" pitchFamily="18" charset="0"/>
              </a:rPr>
              <a:pPr eaLnBrk="1" hangingPunct="1"/>
              <a:t>5</a:t>
            </a:fld>
            <a:endParaRPr lang="en-US" sz="1200" b="0">
              <a:solidFill>
                <a:schemeClr val="tx1"/>
              </a:solidFill>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6F5D011F-A8C6-4A55-B464-8618155CF021}" type="slidenum">
              <a:rPr lang="en-US" sz="1200" b="0" smtClean="0">
                <a:solidFill>
                  <a:schemeClr val="tx1"/>
                </a:solidFill>
                <a:latin typeface="Times New Roman" pitchFamily="18" charset="0"/>
              </a:rPr>
              <a:pPr eaLnBrk="1" hangingPunct="1"/>
              <a:t>6</a:t>
            </a:fld>
            <a:endParaRPr lang="en-US" sz="1200" b="0">
              <a:solidFill>
                <a:schemeClr val="tx1"/>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6F5D011F-A8C6-4A55-B464-8618155CF021}" type="slidenum">
              <a:rPr lang="en-US" sz="1200" b="0" smtClean="0">
                <a:solidFill>
                  <a:schemeClr val="tx1"/>
                </a:solidFill>
                <a:latin typeface="Times New Roman" pitchFamily="18" charset="0"/>
              </a:rPr>
              <a:pPr eaLnBrk="1" hangingPunct="1"/>
              <a:t>7</a:t>
            </a:fld>
            <a:endParaRPr lang="en-US" sz="1200" b="0">
              <a:solidFill>
                <a:schemeClr val="tx1"/>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6F5D011F-A8C6-4A55-B464-8618155CF021}" type="slidenum">
              <a:rPr lang="en-US" sz="1200" b="0" smtClean="0">
                <a:solidFill>
                  <a:schemeClr val="tx1"/>
                </a:solidFill>
                <a:latin typeface="Times New Roman" pitchFamily="18" charset="0"/>
              </a:rPr>
              <a:pPr eaLnBrk="1" hangingPunct="1"/>
              <a:t>8</a:t>
            </a:fld>
            <a:endParaRPr lang="en-US" sz="1200" b="0">
              <a:solidFill>
                <a:schemeClr val="tx1"/>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b="1">
                <a:solidFill>
                  <a:srgbClr val="FFCCCC"/>
                </a:solidFill>
                <a:latin typeface="Arial Rounded MT Bold" pitchFamily="34" charset="0"/>
              </a:defRPr>
            </a:lvl1pPr>
            <a:lvl2pPr marL="742950" indent="-285750" defTabSz="930275" eaLnBrk="0" hangingPunct="0">
              <a:defRPr sz="2400" b="1">
                <a:solidFill>
                  <a:srgbClr val="FFCCCC"/>
                </a:solidFill>
                <a:latin typeface="Arial Rounded MT Bold" pitchFamily="34" charset="0"/>
              </a:defRPr>
            </a:lvl2pPr>
            <a:lvl3pPr marL="1143000" indent="-228600" defTabSz="930275" eaLnBrk="0" hangingPunct="0">
              <a:defRPr sz="2400" b="1">
                <a:solidFill>
                  <a:srgbClr val="FFCCCC"/>
                </a:solidFill>
                <a:latin typeface="Arial Rounded MT Bold" pitchFamily="34" charset="0"/>
              </a:defRPr>
            </a:lvl3pPr>
            <a:lvl4pPr marL="1600200" indent="-228600" defTabSz="930275" eaLnBrk="0" hangingPunct="0">
              <a:defRPr sz="2400" b="1">
                <a:solidFill>
                  <a:srgbClr val="FFCCCC"/>
                </a:solidFill>
                <a:latin typeface="Arial Rounded MT Bold" pitchFamily="34" charset="0"/>
              </a:defRPr>
            </a:lvl4pPr>
            <a:lvl5pPr marL="2057400" indent="-228600" defTabSz="930275" eaLnBrk="0" hangingPunct="0">
              <a:defRPr sz="2400" b="1">
                <a:solidFill>
                  <a:srgbClr val="FFCCCC"/>
                </a:solidFill>
                <a:latin typeface="Arial Rounded MT Bold" pitchFamily="34" charset="0"/>
              </a:defRPr>
            </a:lvl5pPr>
            <a:lvl6pPr marL="2514600" indent="-228600" defTabSz="930275" eaLnBrk="0" fontAlgn="base" hangingPunct="0">
              <a:spcBef>
                <a:spcPct val="0"/>
              </a:spcBef>
              <a:spcAft>
                <a:spcPct val="0"/>
              </a:spcAft>
              <a:defRPr sz="2400" b="1">
                <a:solidFill>
                  <a:srgbClr val="FFCCCC"/>
                </a:solidFill>
                <a:latin typeface="Arial Rounded MT Bold" pitchFamily="34" charset="0"/>
              </a:defRPr>
            </a:lvl6pPr>
            <a:lvl7pPr marL="2971800" indent="-228600" defTabSz="930275" eaLnBrk="0" fontAlgn="base" hangingPunct="0">
              <a:spcBef>
                <a:spcPct val="0"/>
              </a:spcBef>
              <a:spcAft>
                <a:spcPct val="0"/>
              </a:spcAft>
              <a:defRPr sz="2400" b="1">
                <a:solidFill>
                  <a:srgbClr val="FFCCCC"/>
                </a:solidFill>
                <a:latin typeface="Arial Rounded MT Bold" pitchFamily="34" charset="0"/>
              </a:defRPr>
            </a:lvl7pPr>
            <a:lvl8pPr marL="3429000" indent="-228600" defTabSz="930275" eaLnBrk="0" fontAlgn="base" hangingPunct="0">
              <a:spcBef>
                <a:spcPct val="0"/>
              </a:spcBef>
              <a:spcAft>
                <a:spcPct val="0"/>
              </a:spcAft>
              <a:defRPr sz="2400" b="1">
                <a:solidFill>
                  <a:srgbClr val="FFCCCC"/>
                </a:solidFill>
                <a:latin typeface="Arial Rounded MT Bold" pitchFamily="34" charset="0"/>
              </a:defRPr>
            </a:lvl8pPr>
            <a:lvl9pPr marL="3886200" indent="-228600" defTabSz="930275" eaLnBrk="0" fontAlgn="base" hangingPunct="0">
              <a:spcBef>
                <a:spcPct val="0"/>
              </a:spcBef>
              <a:spcAft>
                <a:spcPct val="0"/>
              </a:spcAft>
              <a:defRPr sz="2400" b="1">
                <a:solidFill>
                  <a:srgbClr val="FFCCCC"/>
                </a:solidFill>
                <a:latin typeface="Arial Rounded MT Bold" pitchFamily="34" charset="0"/>
              </a:defRPr>
            </a:lvl9pPr>
          </a:lstStyle>
          <a:p>
            <a:pPr eaLnBrk="1" hangingPunct="1"/>
            <a:fld id="{DA03B979-C61F-4C50-B739-7BBF6A162E1D}" type="slidenum">
              <a:rPr lang="en-US" sz="1200" b="0" smtClean="0">
                <a:solidFill>
                  <a:schemeClr val="tx1"/>
                </a:solidFill>
                <a:latin typeface="Times New Roman" pitchFamily="18" charset="0"/>
              </a:rPr>
              <a:pPr eaLnBrk="1" hangingPunct="1"/>
              <a:t>10</a:t>
            </a:fld>
            <a:endParaRPr lang="en-US" sz="1200" b="0">
              <a:solidFill>
                <a:schemeClr val="tx1"/>
              </a:solidFill>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121FE5-23F9-48A6-BE83-7322BAD6DD32}" type="slidenum">
              <a:rPr lang="en-US"/>
              <a:pPr>
                <a:defRPr/>
              </a:pPr>
              <a:t>‹#›</a:t>
            </a:fld>
            <a:endParaRPr lang="en-US"/>
          </a:p>
        </p:txBody>
      </p:sp>
    </p:spTree>
    <p:extLst>
      <p:ext uri="{BB962C8B-B14F-4D97-AF65-F5344CB8AC3E}">
        <p14:creationId xmlns:p14="http://schemas.microsoft.com/office/powerpoint/2010/main" val="331228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8BA3F5-1C02-4BF6-9166-BFD110C0697E}" type="slidenum">
              <a:rPr lang="en-US"/>
              <a:pPr>
                <a:defRPr/>
              </a:pPr>
              <a:t>‹#›</a:t>
            </a:fld>
            <a:endParaRPr lang="en-US"/>
          </a:p>
        </p:txBody>
      </p:sp>
    </p:spTree>
    <p:extLst>
      <p:ext uri="{BB962C8B-B14F-4D97-AF65-F5344CB8AC3E}">
        <p14:creationId xmlns:p14="http://schemas.microsoft.com/office/powerpoint/2010/main" val="115713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258AD3-8289-4592-B964-80FA195D8623}" type="slidenum">
              <a:rPr lang="en-US"/>
              <a:pPr>
                <a:defRPr/>
              </a:pPr>
              <a:t>‹#›</a:t>
            </a:fld>
            <a:endParaRPr lang="en-US"/>
          </a:p>
        </p:txBody>
      </p:sp>
    </p:spTree>
    <p:extLst>
      <p:ext uri="{BB962C8B-B14F-4D97-AF65-F5344CB8AC3E}">
        <p14:creationId xmlns:p14="http://schemas.microsoft.com/office/powerpoint/2010/main" val="88030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17D4DD-2331-48EE-9BA4-ADD03F279825}" type="slidenum">
              <a:rPr lang="en-US"/>
              <a:pPr>
                <a:defRPr/>
              </a:pPr>
              <a:t>‹#›</a:t>
            </a:fld>
            <a:endParaRPr lang="en-US"/>
          </a:p>
        </p:txBody>
      </p:sp>
    </p:spTree>
    <p:extLst>
      <p:ext uri="{BB962C8B-B14F-4D97-AF65-F5344CB8AC3E}">
        <p14:creationId xmlns:p14="http://schemas.microsoft.com/office/powerpoint/2010/main" val="180340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447AC0-B159-48C6-965F-691119963285}" type="slidenum">
              <a:rPr lang="en-US"/>
              <a:pPr>
                <a:defRPr/>
              </a:pPr>
              <a:t>‹#›</a:t>
            </a:fld>
            <a:endParaRPr lang="en-US"/>
          </a:p>
        </p:txBody>
      </p:sp>
    </p:spTree>
    <p:extLst>
      <p:ext uri="{BB962C8B-B14F-4D97-AF65-F5344CB8AC3E}">
        <p14:creationId xmlns:p14="http://schemas.microsoft.com/office/powerpoint/2010/main" val="402945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6137B-39D8-43C5-8BB1-B8DFFF22979D}" type="slidenum">
              <a:rPr lang="en-US"/>
              <a:pPr>
                <a:defRPr/>
              </a:pPr>
              <a:t>‹#›</a:t>
            </a:fld>
            <a:endParaRPr lang="en-US"/>
          </a:p>
        </p:txBody>
      </p:sp>
    </p:spTree>
    <p:extLst>
      <p:ext uri="{BB962C8B-B14F-4D97-AF65-F5344CB8AC3E}">
        <p14:creationId xmlns:p14="http://schemas.microsoft.com/office/powerpoint/2010/main" val="401074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DDD72D-DBBA-4094-8084-5B3191B6A62D}" type="slidenum">
              <a:rPr lang="en-US"/>
              <a:pPr>
                <a:defRPr/>
              </a:pPr>
              <a:t>‹#›</a:t>
            </a:fld>
            <a:endParaRPr lang="en-US"/>
          </a:p>
        </p:txBody>
      </p:sp>
    </p:spTree>
    <p:extLst>
      <p:ext uri="{BB962C8B-B14F-4D97-AF65-F5344CB8AC3E}">
        <p14:creationId xmlns:p14="http://schemas.microsoft.com/office/powerpoint/2010/main" val="19965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F3C1F0-48C5-4FD9-BEE2-73A2D241C782}" type="slidenum">
              <a:rPr lang="en-US"/>
              <a:pPr>
                <a:defRPr/>
              </a:pPr>
              <a:t>‹#›</a:t>
            </a:fld>
            <a:endParaRPr lang="en-US"/>
          </a:p>
        </p:txBody>
      </p:sp>
    </p:spTree>
    <p:extLst>
      <p:ext uri="{BB962C8B-B14F-4D97-AF65-F5344CB8AC3E}">
        <p14:creationId xmlns:p14="http://schemas.microsoft.com/office/powerpoint/2010/main" val="306606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EA0588-4B2F-4B14-A05E-6ED10381907A}" type="slidenum">
              <a:rPr lang="en-US"/>
              <a:pPr>
                <a:defRPr/>
              </a:pPr>
              <a:t>‹#›</a:t>
            </a:fld>
            <a:endParaRPr lang="en-US"/>
          </a:p>
        </p:txBody>
      </p:sp>
    </p:spTree>
    <p:extLst>
      <p:ext uri="{BB962C8B-B14F-4D97-AF65-F5344CB8AC3E}">
        <p14:creationId xmlns:p14="http://schemas.microsoft.com/office/powerpoint/2010/main" val="17129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F54F10-8C32-4C42-955F-5B8E9FE20AB9}" type="slidenum">
              <a:rPr lang="en-US"/>
              <a:pPr>
                <a:defRPr/>
              </a:pPr>
              <a:t>‹#›</a:t>
            </a:fld>
            <a:endParaRPr lang="en-US"/>
          </a:p>
        </p:txBody>
      </p:sp>
    </p:spTree>
    <p:extLst>
      <p:ext uri="{BB962C8B-B14F-4D97-AF65-F5344CB8AC3E}">
        <p14:creationId xmlns:p14="http://schemas.microsoft.com/office/powerpoint/2010/main" val="81733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F70D3-A931-40F0-91C1-46E22B732DDF}" type="slidenum">
              <a:rPr lang="en-US"/>
              <a:pPr>
                <a:defRPr/>
              </a:pPr>
              <a:t>‹#›</a:t>
            </a:fld>
            <a:endParaRPr lang="en-US"/>
          </a:p>
        </p:txBody>
      </p:sp>
    </p:spTree>
    <p:extLst>
      <p:ext uri="{BB962C8B-B14F-4D97-AF65-F5344CB8AC3E}">
        <p14:creationId xmlns:p14="http://schemas.microsoft.com/office/powerpoint/2010/main" val="207481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716BC5C2-CC2F-4F4E-AD0A-CA94A4625D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ictionary.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838200"/>
            <a:ext cx="7848600" cy="2057400"/>
          </a:xfrm>
        </p:spPr>
        <p:txBody>
          <a:bodyPr/>
          <a:lstStyle/>
          <a:p>
            <a:pPr eaLnBrk="1" hangingPunct="1"/>
            <a:r>
              <a:rPr lang="en-US" sz="6000">
                <a:solidFill>
                  <a:schemeClr val="bg1"/>
                </a:solidFill>
                <a:latin typeface="Showcard Gothic" pitchFamily="82" charset="0"/>
              </a:rPr>
              <a:t>Pentateuch 1</a:t>
            </a:r>
          </a:p>
        </p:txBody>
      </p:sp>
      <p:sp>
        <p:nvSpPr>
          <p:cNvPr id="2051" name="Rectangle 3"/>
          <p:cNvSpPr>
            <a:spLocks noGrp="1" noChangeArrowheads="1"/>
          </p:cNvSpPr>
          <p:nvPr>
            <p:ph type="subTitle" idx="1"/>
          </p:nvPr>
        </p:nvSpPr>
        <p:spPr>
          <a:xfrm>
            <a:off x="1371600" y="3429000"/>
            <a:ext cx="6400800" cy="2209800"/>
          </a:xfrm>
        </p:spPr>
        <p:txBody>
          <a:bodyPr/>
          <a:lstStyle/>
          <a:p>
            <a:pPr eaLnBrk="1" hangingPunct="1"/>
            <a:r>
              <a:rPr lang="en-US" sz="4000" b="1">
                <a:solidFill>
                  <a:schemeClr val="bg1"/>
                </a:solidFill>
                <a:latin typeface="Arial" pitchFamily="34" charset="0"/>
              </a:rPr>
              <a:t>Introduction</a:t>
            </a:r>
          </a:p>
          <a:p>
            <a:pPr eaLnBrk="1" hangingPunct="1"/>
            <a:r>
              <a:rPr lang="en-US" sz="4000" b="1">
                <a:solidFill>
                  <a:schemeClr val="bg1"/>
                </a:solidFill>
                <a:latin typeface="Arial" pitchFamily="34" charset="0"/>
              </a:rPr>
              <a:t>&amp;</a:t>
            </a:r>
          </a:p>
          <a:p>
            <a:pPr eaLnBrk="1" hangingPunct="1"/>
            <a:r>
              <a:rPr lang="en-US" sz="4000" b="1">
                <a:solidFill>
                  <a:schemeClr val="bg1"/>
                </a:solidFill>
                <a:latin typeface="Arial" pitchFamily="34" charset="0"/>
              </a:rPr>
              <a:t>Genesis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Critical study of the Pentateuch</a:t>
            </a:r>
          </a:p>
        </p:txBody>
      </p:sp>
      <p:sp>
        <p:nvSpPr>
          <p:cNvPr id="23555" name="Rectangle 3"/>
          <p:cNvSpPr>
            <a:spLocks noGrp="1" noChangeArrowheads="1"/>
          </p:cNvSpPr>
          <p:nvPr>
            <p:ph type="body" idx="1"/>
          </p:nvPr>
        </p:nvSpPr>
        <p:spPr>
          <a:xfrm>
            <a:off x="228600" y="914400"/>
            <a:ext cx="8686800" cy="5181600"/>
          </a:xfrm>
        </p:spPr>
        <p:txBody>
          <a:bodyPr/>
          <a:lstStyle/>
          <a:p>
            <a:pPr eaLnBrk="1" hangingPunct="1"/>
            <a:r>
              <a:rPr lang="en-US" b="1">
                <a:solidFill>
                  <a:schemeClr val="bg1"/>
                </a:solidFill>
                <a:latin typeface="Arial Rounded MT Bold" pitchFamily="34" charset="0"/>
                <a:cs typeface="Times New Roman" pitchFamily="18" charset="0"/>
              </a:rPr>
              <a:t>Source/Redaction Criticism</a:t>
            </a:r>
          </a:p>
          <a:p>
            <a:pPr eaLnBrk="1" hangingPunct="1"/>
            <a:r>
              <a:rPr lang="en-US" b="1">
                <a:solidFill>
                  <a:schemeClr val="bg1"/>
                </a:solidFill>
                <a:latin typeface="Arial Rounded MT Bold" pitchFamily="34" charset="0"/>
                <a:cs typeface="Times New Roman" pitchFamily="18" charset="0"/>
              </a:rPr>
              <a:t>Form Criticism—Herman Gunkel</a:t>
            </a:r>
          </a:p>
          <a:p>
            <a:pPr lvl="1" eaLnBrk="1" hangingPunct="1"/>
            <a:r>
              <a:rPr lang="en-US" b="1">
                <a:solidFill>
                  <a:schemeClr val="bg1"/>
                </a:solidFill>
                <a:latin typeface="Arial Rounded MT Bold" pitchFamily="34" charset="0"/>
                <a:cs typeface="Times New Roman" pitchFamily="18" charset="0"/>
              </a:rPr>
              <a:t>Individual sections and literary forms</a:t>
            </a:r>
          </a:p>
          <a:p>
            <a:pPr eaLnBrk="1" hangingPunct="1"/>
            <a:r>
              <a:rPr lang="en-US" b="1">
                <a:solidFill>
                  <a:schemeClr val="bg1"/>
                </a:solidFill>
                <a:latin typeface="Arial Rounded MT Bold" pitchFamily="34" charset="0"/>
                <a:cs typeface="Times New Roman" pitchFamily="18" charset="0"/>
              </a:rPr>
              <a:t>Tradition History—Gerhard von Rad</a:t>
            </a:r>
          </a:p>
          <a:p>
            <a:pPr lvl="1" eaLnBrk="1" hangingPunct="1"/>
            <a:r>
              <a:rPr lang="en-US" b="1">
                <a:solidFill>
                  <a:schemeClr val="bg1"/>
                </a:solidFill>
                <a:latin typeface="Arial Rounded MT Bold" pitchFamily="34" charset="0"/>
                <a:cs typeface="Times New Roman" pitchFamily="18" charset="0"/>
              </a:rPr>
              <a:t>Traditions in the Pentateuch</a:t>
            </a:r>
          </a:p>
          <a:p>
            <a:pPr eaLnBrk="1" hangingPunct="1"/>
            <a:r>
              <a:rPr lang="en-US" b="1">
                <a:solidFill>
                  <a:schemeClr val="bg1"/>
                </a:solidFill>
                <a:latin typeface="Arial Rounded MT Bold" pitchFamily="34" charset="0"/>
                <a:cs typeface="Times New Roman" pitchFamily="18" charset="0"/>
              </a:rPr>
              <a:t>Canonical Criticism—Brevard Childs</a:t>
            </a:r>
          </a:p>
          <a:p>
            <a:pPr lvl="1" eaLnBrk="1" hangingPunct="1"/>
            <a:r>
              <a:rPr lang="en-US" b="1">
                <a:solidFill>
                  <a:schemeClr val="bg1"/>
                </a:solidFill>
                <a:latin typeface="Arial Rounded MT Bold" pitchFamily="34" charset="0"/>
                <a:cs typeface="Times New Roman" pitchFamily="18" charset="0"/>
              </a:rPr>
              <a:t>Final form of the canon</a:t>
            </a:r>
          </a:p>
          <a:p>
            <a:pPr lvl="1" eaLnBrk="1" hangingPunct="1"/>
            <a:r>
              <a:rPr lang="en-US" b="1">
                <a:solidFill>
                  <a:schemeClr val="bg1"/>
                </a:solidFill>
                <a:latin typeface="Arial Rounded MT Bold" pitchFamily="34" charset="0"/>
                <a:cs typeface="Times New Roman" pitchFamily="18" charset="0"/>
              </a:rPr>
              <a:t>History of criticism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10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355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35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anim calcmode="lin" valueType="num">
                                      <p:cBhvr>
                                        <p:cTn id="15" dur="10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355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355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55">
                                            <p:txEl>
                                              <p:pRg st="2" end="2"/>
                                            </p:txEl>
                                          </p:spTgt>
                                        </p:tgtEl>
                                        <p:attrNameLst>
                                          <p:attrName>style.visibility</p:attrName>
                                        </p:attrNameLst>
                                      </p:cBhvr>
                                      <p:to>
                                        <p:strVal val="visible"/>
                                      </p:to>
                                    </p:set>
                                    <p:anim calcmode="lin" valueType="num">
                                      <p:cBhvr>
                                        <p:cTn id="23" dur="10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355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355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5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55">
                                            <p:txEl>
                                              <p:pRg st="3" end="3"/>
                                            </p:txEl>
                                          </p:spTgt>
                                        </p:tgtEl>
                                        <p:attrNameLst>
                                          <p:attrName>style.visibility</p:attrName>
                                        </p:attrNameLst>
                                      </p:cBhvr>
                                      <p:to>
                                        <p:strVal val="visible"/>
                                      </p:to>
                                    </p:set>
                                    <p:anim calcmode="lin" valueType="num">
                                      <p:cBhvr>
                                        <p:cTn id="31" dur="10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355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355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5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3555">
                                            <p:txEl>
                                              <p:pRg st="4" end="4"/>
                                            </p:txEl>
                                          </p:spTgt>
                                        </p:tgtEl>
                                        <p:attrNameLst>
                                          <p:attrName>style.visibility</p:attrName>
                                        </p:attrNameLst>
                                      </p:cBhvr>
                                      <p:to>
                                        <p:strVal val="visible"/>
                                      </p:to>
                                    </p:set>
                                    <p:anim calcmode="lin" valueType="num">
                                      <p:cBhvr>
                                        <p:cTn id="39" dur="10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355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355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355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3555">
                                            <p:txEl>
                                              <p:pRg st="5" end="5"/>
                                            </p:txEl>
                                          </p:spTgt>
                                        </p:tgtEl>
                                        <p:attrNameLst>
                                          <p:attrName>style.visibility</p:attrName>
                                        </p:attrNameLst>
                                      </p:cBhvr>
                                      <p:to>
                                        <p:strVal val="visible"/>
                                      </p:to>
                                    </p:set>
                                    <p:anim calcmode="lin" valueType="num">
                                      <p:cBhvr>
                                        <p:cTn id="47" dur="1000" fill="hold"/>
                                        <p:tgtEl>
                                          <p:spTgt spid="2355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355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355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355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3555">
                                            <p:txEl>
                                              <p:pRg st="6" end="6"/>
                                            </p:txEl>
                                          </p:spTgt>
                                        </p:tgtEl>
                                        <p:attrNameLst>
                                          <p:attrName>style.visibility</p:attrName>
                                        </p:attrNameLst>
                                      </p:cBhvr>
                                      <p:to>
                                        <p:strVal val="visible"/>
                                      </p:to>
                                    </p:set>
                                    <p:anim calcmode="lin" valueType="num">
                                      <p:cBhvr>
                                        <p:cTn id="55" dur="1000" fill="hold"/>
                                        <p:tgtEl>
                                          <p:spTgt spid="23555">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23555">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2355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355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3555">
                                            <p:txEl>
                                              <p:pRg st="7" end="7"/>
                                            </p:txEl>
                                          </p:spTgt>
                                        </p:tgtEl>
                                        <p:attrNameLst>
                                          <p:attrName>style.visibility</p:attrName>
                                        </p:attrNameLst>
                                      </p:cBhvr>
                                      <p:to>
                                        <p:strVal val="visible"/>
                                      </p:to>
                                    </p:set>
                                    <p:anim calcmode="lin" valueType="num">
                                      <p:cBhvr>
                                        <p:cTn id="63" dur="1000" fill="hold"/>
                                        <p:tgtEl>
                                          <p:spTgt spid="23555">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23555">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2355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355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38200"/>
          </a:xfrm>
        </p:spPr>
        <p:txBody>
          <a:bodyPr/>
          <a:lstStyle/>
          <a:p>
            <a:pPr eaLnBrk="1" hangingPunct="1"/>
            <a:r>
              <a:rPr lang="en-US" sz="3600" b="1">
                <a:solidFill>
                  <a:schemeClr val="bg1"/>
                </a:solidFill>
                <a:latin typeface="Arial Rounded MT Bold" pitchFamily="34" charset="0"/>
                <a:cs typeface="Times New Roman" pitchFamily="18" charset="0"/>
              </a:rPr>
              <a:t>Theological Themes of the Pentateuch</a:t>
            </a:r>
          </a:p>
        </p:txBody>
      </p:sp>
      <p:sp>
        <p:nvSpPr>
          <p:cNvPr id="24579" name="Rectangle 3"/>
          <p:cNvSpPr>
            <a:spLocks noGrp="1" noChangeArrowheads="1"/>
          </p:cNvSpPr>
          <p:nvPr>
            <p:ph type="body" idx="1"/>
          </p:nvPr>
        </p:nvSpPr>
        <p:spPr>
          <a:xfrm>
            <a:off x="914400" y="1219200"/>
            <a:ext cx="7620000" cy="4038600"/>
          </a:xfrm>
          <a:solidFill>
            <a:srgbClr val="5A005A"/>
          </a:solidFill>
          <a:ln w="57150" cmpd="thinThick">
            <a:solidFill>
              <a:srgbClr val="FFCCCC"/>
            </a:solidFill>
          </a:ln>
        </p:spPr>
        <p:txBody>
          <a:bodyPr/>
          <a:lstStyle/>
          <a:p>
            <a:pPr eaLnBrk="1" hangingPunct="1">
              <a:buFontTx/>
              <a:buNone/>
              <a:defRPr/>
            </a:pPr>
            <a:r>
              <a:rPr lang="en-US" sz="3600" b="1">
                <a:solidFill>
                  <a:schemeClr val="bg1"/>
                </a:solidFill>
                <a:effectLst>
                  <a:outerShdw blurRad="38100" dist="38100" dir="2700000" algn="tl">
                    <a:srgbClr val="000000"/>
                  </a:outerShdw>
                </a:effectLst>
                <a:latin typeface="Arial Rounded MT Bold" pitchFamily="34" charset="0"/>
                <a:cs typeface="Times New Roman" pitchFamily="18" charset="0"/>
              </a:rPr>
              <a:t>		Promise </a:t>
            </a:r>
          </a:p>
          <a:p>
            <a:pPr eaLnBrk="1" hangingPunct="1">
              <a:buFontTx/>
              <a:buNone/>
              <a:defRPr/>
            </a:pPr>
            <a:r>
              <a:rPr lang="en-US" sz="3600" b="1">
                <a:solidFill>
                  <a:schemeClr val="bg1"/>
                </a:solidFill>
                <a:effectLst>
                  <a:outerShdw blurRad="38100" dist="38100" dir="2700000" algn="tl">
                    <a:srgbClr val="000000"/>
                  </a:outerShdw>
                </a:effectLst>
                <a:latin typeface="Arial Rounded MT Bold" pitchFamily="34" charset="0"/>
                <a:cs typeface="Times New Roman" pitchFamily="18" charset="0"/>
              </a:rPr>
              <a:t>		 	Election</a:t>
            </a:r>
          </a:p>
          <a:p>
            <a:pPr eaLnBrk="1" hangingPunct="1">
              <a:buFontTx/>
              <a:buNone/>
              <a:defRPr/>
            </a:pPr>
            <a:r>
              <a:rPr lang="en-US" sz="3600" b="1">
                <a:solidFill>
                  <a:schemeClr val="bg1"/>
                </a:solidFill>
                <a:effectLst>
                  <a:outerShdw blurRad="38100" dist="38100" dir="2700000" algn="tl">
                    <a:srgbClr val="000000"/>
                  </a:outerShdw>
                </a:effectLst>
                <a:latin typeface="Arial Rounded MT Bold" pitchFamily="34" charset="0"/>
                <a:cs typeface="Times New Roman" pitchFamily="18" charset="0"/>
              </a:rPr>
              <a:t>				Deliverance</a:t>
            </a:r>
          </a:p>
          <a:p>
            <a:pPr eaLnBrk="1" hangingPunct="1">
              <a:buFontTx/>
              <a:buNone/>
              <a:defRPr/>
            </a:pPr>
            <a:r>
              <a:rPr lang="en-US" sz="3600" b="1">
                <a:solidFill>
                  <a:schemeClr val="bg1"/>
                </a:solidFill>
                <a:effectLst>
                  <a:outerShdw blurRad="38100" dist="38100" dir="2700000" algn="tl">
                    <a:srgbClr val="000000"/>
                  </a:outerShdw>
                </a:effectLst>
                <a:latin typeface="Arial Rounded MT Bold" pitchFamily="34" charset="0"/>
                <a:cs typeface="Times New Roman" pitchFamily="18" charset="0"/>
              </a:rPr>
              <a:t>					Covenant </a:t>
            </a:r>
          </a:p>
          <a:p>
            <a:pPr eaLnBrk="1" hangingPunct="1">
              <a:buFontTx/>
              <a:buNone/>
              <a:defRPr/>
            </a:pPr>
            <a:r>
              <a:rPr lang="en-US" sz="3600" b="1">
                <a:solidFill>
                  <a:schemeClr val="bg1"/>
                </a:solidFill>
                <a:effectLst>
                  <a:outerShdw blurRad="38100" dist="38100" dir="2700000" algn="tl">
                    <a:srgbClr val="000000"/>
                  </a:outerShdw>
                </a:effectLst>
                <a:latin typeface="Arial Rounded MT Bold" pitchFamily="34" charset="0"/>
                <a:cs typeface="Times New Roman" pitchFamily="18" charset="0"/>
              </a:rPr>
              <a:t>						Law</a:t>
            </a:r>
          </a:p>
          <a:p>
            <a:pPr eaLnBrk="1" hangingPunct="1">
              <a:buFontTx/>
              <a:buNone/>
              <a:defRPr/>
            </a:pPr>
            <a:r>
              <a:rPr lang="en-US" sz="3600" b="1">
                <a:solidFill>
                  <a:schemeClr val="bg1"/>
                </a:solidFill>
                <a:effectLst>
                  <a:outerShdw blurRad="38100" dist="38100" dir="2700000" algn="tl">
                    <a:srgbClr val="000000"/>
                  </a:outerShdw>
                </a:effectLst>
                <a:latin typeface="Arial Rounded MT Bold" pitchFamily="34" charset="0"/>
                <a:cs typeface="Times New Roman" pitchFamily="18" charset="0"/>
              </a:rPr>
              <a:t>							Land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Structure of Genesis--</a:t>
            </a:r>
            <a:r>
              <a:rPr lang="en-US" b="1" i="1">
                <a:solidFill>
                  <a:schemeClr val="bg1"/>
                </a:solidFill>
                <a:latin typeface="Arial Rounded MT Bold" pitchFamily="34" charset="0"/>
                <a:cs typeface="Times New Roman" pitchFamily="18" charset="0"/>
              </a:rPr>
              <a:t>Toledoth</a:t>
            </a:r>
          </a:p>
        </p:txBody>
      </p:sp>
      <p:sp>
        <p:nvSpPr>
          <p:cNvPr id="25603" name="Rectangle 3"/>
          <p:cNvSpPr>
            <a:spLocks noGrp="1" noChangeArrowheads="1"/>
          </p:cNvSpPr>
          <p:nvPr>
            <p:ph type="body" idx="1"/>
          </p:nvPr>
        </p:nvSpPr>
        <p:spPr>
          <a:xfrm>
            <a:off x="228600" y="1143000"/>
            <a:ext cx="8763000" cy="5181600"/>
          </a:xfrm>
          <a:solidFill>
            <a:srgbClr val="660066"/>
          </a:solidFill>
          <a:ln w="28575">
            <a:solidFill>
              <a:srgbClr val="FFCCCC"/>
            </a:solidFill>
            <a:miter lim="800000"/>
            <a:headEnd/>
            <a:tailEnd/>
          </a:ln>
        </p:spPr>
        <p:txBody>
          <a:bodyPr/>
          <a:lstStyle/>
          <a:p>
            <a:pPr eaLnBrk="1" hangingPunct="1">
              <a:buFontTx/>
              <a:buNone/>
            </a:pPr>
            <a:r>
              <a:rPr lang="en-US" sz="2800" b="1">
                <a:solidFill>
                  <a:schemeClr val="bg1"/>
                </a:solidFill>
                <a:latin typeface="Arial Rounded MT Bold" pitchFamily="34" charset="0"/>
                <a:cs typeface="Times New Roman" pitchFamily="18" charset="0"/>
              </a:rPr>
              <a:t>2:4—		“The generations of heavens/earth”</a:t>
            </a:r>
          </a:p>
          <a:p>
            <a:pPr eaLnBrk="1" hangingPunct="1">
              <a:buFontTx/>
              <a:buNone/>
            </a:pPr>
            <a:r>
              <a:rPr lang="en-US" sz="2800" b="1">
                <a:solidFill>
                  <a:schemeClr val="bg1"/>
                </a:solidFill>
                <a:latin typeface="Arial Rounded MT Bold" pitchFamily="34" charset="0"/>
                <a:cs typeface="Times New Roman" pitchFamily="18" charset="0"/>
              </a:rPr>
              <a:t>5:1— 	“The generations of Adam”</a:t>
            </a:r>
          </a:p>
          <a:p>
            <a:pPr eaLnBrk="1" hangingPunct="1">
              <a:buFontTx/>
              <a:buNone/>
            </a:pPr>
            <a:r>
              <a:rPr lang="en-US" sz="2800" b="1">
                <a:solidFill>
                  <a:schemeClr val="bg1"/>
                </a:solidFill>
                <a:latin typeface="Arial Rounded MT Bold" pitchFamily="34" charset="0"/>
                <a:cs typeface="Times New Roman" pitchFamily="18" charset="0"/>
              </a:rPr>
              <a:t>6:9— 	“The generations of Noah”</a:t>
            </a:r>
          </a:p>
          <a:p>
            <a:pPr eaLnBrk="1" hangingPunct="1">
              <a:buFontTx/>
              <a:buNone/>
            </a:pPr>
            <a:r>
              <a:rPr lang="en-US" sz="2800" b="1">
                <a:solidFill>
                  <a:schemeClr val="bg1"/>
                </a:solidFill>
                <a:latin typeface="Arial Rounded MT Bold" pitchFamily="34" charset="0"/>
                <a:cs typeface="Times New Roman" pitchFamily="18" charset="0"/>
              </a:rPr>
              <a:t>10:1— 	“The generations of the sons of Noah”</a:t>
            </a:r>
          </a:p>
          <a:p>
            <a:pPr eaLnBrk="1" hangingPunct="1">
              <a:buFontTx/>
              <a:buNone/>
            </a:pPr>
            <a:r>
              <a:rPr lang="en-US" sz="2800" b="1">
                <a:solidFill>
                  <a:schemeClr val="bg1"/>
                </a:solidFill>
                <a:latin typeface="Arial Rounded MT Bold" pitchFamily="34" charset="0"/>
                <a:cs typeface="Times New Roman" pitchFamily="18" charset="0"/>
              </a:rPr>
              <a:t>11:10— 	“The generations of Shem”</a:t>
            </a:r>
          </a:p>
          <a:p>
            <a:pPr eaLnBrk="1" hangingPunct="1">
              <a:buFontTx/>
              <a:buNone/>
            </a:pPr>
            <a:r>
              <a:rPr lang="en-US" sz="2800" b="1">
                <a:solidFill>
                  <a:schemeClr val="bg1"/>
                </a:solidFill>
                <a:latin typeface="Arial Rounded MT Bold" pitchFamily="34" charset="0"/>
                <a:cs typeface="Times New Roman" pitchFamily="18" charset="0"/>
              </a:rPr>
              <a:t>11:27— 	“The generations of Terah”</a:t>
            </a:r>
          </a:p>
          <a:p>
            <a:pPr eaLnBrk="1" hangingPunct="1">
              <a:buFontTx/>
              <a:buNone/>
            </a:pPr>
            <a:r>
              <a:rPr lang="en-US" sz="2800" b="1">
                <a:solidFill>
                  <a:schemeClr val="bg1"/>
                </a:solidFill>
                <a:latin typeface="Arial Rounded MT Bold" pitchFamily="34" charset="0"/>
                <a:cs typeface="Times New Roman" pitchFamily="18" charset="0"/>
              </a:rPr>
              <a:t>25:12— 	“The generations of Ishmael”</a:t>
            </a:r>
          </a:p>
          <a:p>
            <a:pPr eaLnBrk="1" hangingPunct="1">
              <a:buFontTx/>
              <a:buNone/>
            </a:pPr>
            <a:r>
              <a:rPr lang="en-US" sz="2800" b="1">
                <a:solidFill>
                  <a:schemeClr val="bg1"/>
                </a:solidFill>
                <a:latin typeface="Arial Rounded MT Bold" pitchFamily="34" charset="0"/>
                <a:cs typeface="Times New Roman" pitchFamily="18" charset="0"/>
              </a:rPr>
              <a:t>25:19— 	“The generations of Isaac”</a:t>
            </a:r>
          </a:p>
          <a:p>
            <a:pPr eaLnBrk="1" hangingPunct="1">
              <a:buFontTx/>
              <a:buNone/>
            </a:pPr>
            <a:r>
              <a:rPr lang="en-US" sz="2800" b="1">
                <a:solidFill>
                  <a:schemeClr val="bg1"/>
                </a:solidFill>
                <a:latin typeface="Arial Rounded MT Bold" pitchFamily="34" charset="0"/>
                <a:cs typeface="Times New Roman" pitchFamily="18" charset="0"/>
              </a:rPr>
              <a:t>36:1, 9— 	“The generations of Esau”</a:t>
            </a:r>
          </a:p>
          <a:p>
            <a:pPr eaLnBrk="1" hangingPunct="1">
              <a:buFontTx/>
              <a:buNone/>
            </a:pPr>
            <a:r>
              <a:rPr lang="en-US" sz="2800" b="1">
                <a:solidFill>
                  <a:schemeClr val="bg1"/>
                </a:solidFill>
                <a:latin typeface="Arial Rounded MT Bold" pitchFamily="34" charset="0"/>
                <a:cs typeface="Times New Roman" pitchFamily="18" charset="0"/>
              </a:rPr>
              <a:t>37:2— 	“The generations of Jacob”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dissolve">
                                      <p:cBhvr>
                                        <p:cTn id="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Primeval Prologue—Gen. 1-11</a:t>
            </a:r>
          </a:p>
        </p:txBody>
      </p:sp>
      <p:sp>
        <p:nvSpPr>
          <p:cNvPr id="50179" name="Rectangle 3"/>
          <p:cNvSpPr>
            <a:spLocks noGrp="1" noChangeArrowheads="1"/>
          </p:cNvSpPr>
          <p:nvPr>
            <p:ph type="body" idx="1"/>
          </p:nvPr>
        </p:nvSpPr>
        <p:spPr>
          <a:xfrm>
            <a:off x="0" y="914400"/>
            <a:ext cx="9144000" cy="5181600"/>
          </a:xfrm>
        </p:spPr>
        <p:txBody>
          <a:bodyPr/>
          <a:lstStyle/>
          <a:p>
            <a:pPr eaLnBrk="1" hangingPunct="1"/>
            <a:r>
              <a:rPr lang="en-US" dirty="0">
                <a:solidFill>
                  <a:schemeClr val="bg1"/>
                </a:solidFill>
                <a:latin typeface="Arial Rounded MT Bold" pitchFamily="34" charset="0"/>
                <a:cs typeface="Times New Roman" pitchFamily="18" charset="0"/>
              </a:rPr>
              <a:t>Primeval =</a:t>
            </a:r>
            <a:r>
              <a:rPr lang="en-US" dirty="0">
                <a:solidFill>
                  <a:schemeClr val="bg1"/>
                </a:solidFill>
                <a:latin typeface="Arial" pitchFamily="34" charset="0"/>
                <a:cs typeface="Arial" pitchFamily="34" charset="0"/>
              </a:rPr>
              <a:t> </a:t>
            </a:r>
          </a:p>
          <a:p>
            <a:pPr lvl="1" eaLnBrk="1" hangingPunct="1"/>
            <a:r>
              <a:rPr lang="en-US" dirty="0">
                <a:solidFill>
                  <a:schemeClr val="bg1"/>
                </a:solidFill>
                <a:latin typeface="Arial" pitchFamily="34" charset="0"/>
                <a:cs typeface="Arial" pitchFamily="34" charset="0"/>
              </a:rPr>
              <a:t>adj. Belonging to the first or earliest age or ages; original or ancient (</a:t>
            </a:r>
            <a:r>
              <a:rPr lang="en-US" dirty="0">
                <a:solidFill>
                  <a:schemeClr val="bg1"/>
                </a:solidFill>
                <a:latin typeface="Arial" pitchFamily="34" charset="0"/>
                <a:cs typeface="Arial" pitchFamily="34" charset="0"/>
                <a:hlinkClick r:id="rId3"/>
              </a:rPr>
              <a:t>www.dictionary.com</a:t>
            </a:r>
            <a:r>
              <a:rPr lang="en-US" dirty="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1038"/>
            <a:ext cx="6845300" cy="599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0" y="0"/>
            <a:ext cx="8915400" cy="838200"/>
          </a:xfrm>
        </p:spPr>
        <p:txBody>
          <a:bodyPr/>
          <a:lstStyle/>
          <a:p>
            <a:pPr eaLnBrk="1" hangingPunct="1"/>
            <a:r>
              <a:rPr lang="en-US" b="1" dirty="0">
                <a:solidFill>
                  <a:schemeClr val="bg1"/>
                </a:solidFill>
                <a:latin typeface="Arial Rounded MT Bold" pitchFamily="34" charset="0"/>
                <a:cs typeface="Times New Roman" pitchFamily="18" charset="0"/>
              </a:rPr>
              <a:t>Ancient Cosmology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0"/>
            <a:ext cx="8915400" cy="838200"/>
          </a:xfrm>
        </p:spPr>
        <p:txBody>
          <a:bodyPr/>
          <a:lstStyle/>
          <a:p>
            <a:pPr eaLnBrk="1" hangingPunct="1"/>
            <a:r>
              <a:rPr lang="en-US" b="1" dirty="0">
                <a:solidFill>
                  <a:schemeClr val="bg1"/>
                </a:solidFill>
                <a:latin typeface="Arial Rounded MT Bold" pitchFamily="34" charset="0"/>
                <a:cs typeface="Times New Roman" pitchFamily="18" charset="0"/>
              </a:rPr>
              <a:t>Creation—Gen. 1-2</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3" y="838200"/>
            <a:ext cx="918072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48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14400"/>
          </a:xfrm>
        </p:spPr>
        <p:txBody>
          <a:bodyPr/>
          <a:lstStyle/>
          <a:p>
            <a:pPr eaLnBrk="1" hangingPunct="1">
              <a:defRPr/>
            </a:pPr>
            <a:r>
              <a:rPr lang="en-US" sz="4000" b="1" dirty="0">
                <a:solidFill>
                  <a:schemeClr val="bg1"/>
                </a:solidFill>
                <a:effectLst>
                  <a:outerShdw blurRad="38100" dist="38100" dir="2700000" algn="tl">
                    <a:srgbClr val="000000">
                      <a:alpha val="43137"/>
                    </a:srgbClr>
                  </a:outerShdw>
                </a:effectLst>
                <a:latin typeface="Arial Rounded MT Bold" pitchFamily="34" charset="0"/>
                <a:cs typeface="Times New Roman" pitchFamily="18" charset="0"/>
              </a:rPr>
              <a:t>Primeval Prologue—Creation Days</a:t>
            </a:r>
          </a:p>
        </p:txBody>
      </p:sp>
      <p:pic>
        <p:nvPicPr>
          <p:cNvPr id="133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066800"/>
            <a:ext cx="8864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8915400" cy="838200"/>
          </a:xfrm>
        </p:spPr>
        <p:txBody>
          <a:bodyPr/>
          <a:lstStyle/>
          <a:p>
            <a:pPr eaLnBrk="1" hangingPunct="1"/>
            <a:r>
              <a:rPr lang="en-US" dirty="0">
                <a:solidFill>
                  <a:schemeClr val="bg1"/>
                </a:solidFill>
                <a:latin typeface="Arial Rounded MT Bold" pitchFamily="34" charset="0"/>
                <a:cs typeface="Arial" pitchFamily="34" charset="0"/>
              </a:rPr>
              <a:t>Creation and the </a:t>
            </a:r>
            <a:r>
              <a:rPr lang="en-US" dirty="0" err="1">
                <a:solidFill>
                  <a:schemeClr val="bg1"/>
                </a:solidFill>
                <a:latin typeface="Arial Rounded MT Bold" pitchFamily="34" charset="0"/>
                <a:cs typeface="Arial" pitchFamily="34" charset="0"/>
              </a:rPr>
              <a:t>Enuma</a:t>
            </a:r>
            <a:r>
              <a:rPr lang="en-US" dirty="0">
                <a:solidFill>
                  <a:schemeClr val="bg1"/>
                </a:solidFill>
                <a:latin typeface="Arial Rounded MT Bold" pitchFamily="34" charset="0"/>
                <a:cs typeface="Arial" pitchFamily="34" charset="0"/>
              </a:rPr>
              <a:t> </a:t>
            </a:r>
            <a:r>
              <a:rPr lang="en-US" dirty="0" err="1">
                <a:solidFill>
                  <a:schemeClr val="bg1"/>
                </a:solidFill>
                <a:latin typeface="Arial Rounded MT Bold" pitchFamily="34" charset="0"/>
                <a:cs typeface="Arial" pitchFamily="34" charset="0"/>
              </a:rPr>
              <a:t>Elish</a:t>
            </a:r>
            <a:endParaRPr lang="en-US" dirty="0">
              <a:solidFill>
                <a:schemeClr val="bg1"/>
              </a:solidFill>
              <a:latin typeface="Arial Rounded MT Bold" pitchFamily="34" charset="0"/>
              <a:cs typeface="Arial" pitchFamily="34" charset="0"/>
            </a:endParaRPr>
          </a:p>
        </p:txBody>
      </p:sp>
      <p:sp>
        <p:nvSpPr>
          <p:cNvPr id="26627" name="Rectangle 3"/>
          <p:cNvSpPr>
            <a:spLocks noGrp="1" noChangeArrowheads="1"/>
          </p:cNvSpPr>
          <p:nvPr>
            <p:ph type="body" idx="1"/>
          </p:nvPr>
        </p:nvSpPr>
        <p:spPr>
          <a:xfrm>
            <a:off x="228600" y="914400"/>
            <a:ext cx="8686800" cy="3962400"/>
          </a:xfrm>
        </p:spPr>
        <p:txBody>
          <a:bodyPr/>
          <a:lstStyle/>
          <a:p>
            <a:pPr eaLnBrk="1" hangingPunct="1"/>
            <a:r>
              <a:rPr lang="en-US" b="1" dirty="0">
                <a:solidFill>
                  <a:schemeClr val="bg1"/>
                </a:solidFill>
                <a:latin typeface="Arial Rounded MT Bold" pitchFamily="34" charset="0"/>
                <a:cs typeface="Times New Roman" pitchFamily="18" charset="0"/>
              </a:rPr>
              <a:t>Creation</a:t>
            </a:r>
          </a:p>
          <a:p>
            <a:pPr lvl="1" eaLnBrk="1" hangingPunct="1"/>
            <a:r>
              <a:rPr lang="en-US" b="1" dirty="0">
                <a:solidFill>
                  <a:schemeClr val="bg1"/>
                </a:solidFill>
                <a:latin typeface="Arial Rounded MT Bold" pitchFamily="34" charset="0"/>
                <a:cs typeface="Times New Roman" pitchFamily="18" charset="0"/>
              </a:rPr>
              <a:t>God is the creator (</a:t>
            </a:r>
            <a:r>
              <a:rPr lang="en-US" b="1" i="1" dirty="0" err="1">
                <a:solidFill>
                  <a:schemeClr val="bg1"/>
                </a:solidFill>
                <a:latin typeface="Arial Rounded MT Bold" pitchFamily="34" charset="0"/>
                <a:cs typeface="Times New Roman" pitchFamily="18" charset="0"/>
              </a:rPr>
              <a:t>bara</a:t>
            </a:r>
            <a:r>
              <a:rPr lang="en-US" b="1" i="1" dirty="0">
                <a:solidFill>
                  <a:schemeClr val="bg1"/>
                </a:solidFill>
                <a:latin typeface="Arial Rounded MT Bold" pitchFamily="34" charset="0"/>
                <a:cs typeface="Times New Roman" pitchFamily="18" charset="0"/>
              </a:rPr>
              <a:t>  </a:t>
            </a:r>
            <a:r>
              <a:rPr lang="he-IL" sz="4000" dirty="0">
                <a:solidFill>
                  <a:schemeClr val="bg1"/>
                </a:solidFill>
                <a:latin typeface="SBL Hebrew" pitchFamily="2" charset="-79"/>
                <a:cs typeface="SBL Hebrew" pitchFamily="2" charset="-79"/>
              </a:rPr>
              <a:t>בָּרָ</a:t>
            </a:r>
            <a:r>
              <a:rPr lang="en-US" sz="4000" dirty="0">
                <a:solidFill>
                  <a:schemeClr val="bg1"/>
                </a:solidFill>
                <a:latin typeface="SBL Hebrew" pitchFamily="2" charset="-79"/>
                <a:cs typeface="SBL Hebrew" pitchFamily="2" charset="-79"/>
              </a:rPr>
              <a:t>א</a:t>
            </a:r>
            <a:r>
              <a:rPr lang="en-US" b="1" dirty="0">
                <a:solidFill>
                  <a:schemeClr val="bg1"/>
                </a:solidFill>
                <a:latin typeface="Arial Rounded MT Bold" pitchFamily="34" charset="0"/>
                <a:cs typeface="Times New Roman" pitchFamily="18" charset="0"/>
              </a:rPr>
              <a:t>)</a:t>
            </a:r>
          </a:p>
          <a:p>
            <a:pPr lvl="2" eaLnBrk="1" hangingPunct="1"/>
            <a:r>
              <a:rPr lang="en-US" sz="2600" b="1" dirty="0">
                <a:solidFill>
                  <a:schemeClr val="bg1"/>
                </a:solidFill>
                <a:latin typeface="Arial Rounded MT Bold" pitchFamily="34" charset="0"/>
                <a:cs typeface="Times New Roman" pitchFamily="18" charset="0"/>
              </a:rPr>
              <a:t>A single God of creation is unique to the ANE.</a:t>
            </a:r>
          </a:p>
          <a:p>
            <a:pPr lvl="1" eaLnBrk="1" hangingPunct="1"/>
            <a:r>
              <a:rPr lang="en-US" b="1" dirty="0">
                <a:solidFill>
                  <a:schemeClr val="bg1"/>
                </a:solidFill>
                <a:latin typeface="Arial Rounded MT Bold" pitchFamily="34" charset="0"/>
                <a:cs typeface="Times New Roman" pitchFamily="18" charset="0"/>
              </a:rPr>
              <a:t>Creation is orderly &amp; planned.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10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66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 calcmode="lin" valueType="num">
                                      <p:cBhvr>
                                        <p:cTn id="15" dur="10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66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6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anim calcmode="lin" valueType="num">
                                      <p:cBhvr>
                                        <p:cTn id="23" dur="10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66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66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p:cTn id="31" dur="10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662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662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8915400" cy="838200"/>
          </a:xfrm>
        </p:spPr>
        <p:txBody>
          <a:bodyPr/>
          <a:lstStyle/>
          <a:p>
            <a:pPr eaLnBrk="1" hangingPunct="1"/>
            <a:r>
              <a:rPr lang="en-US" dirty="0">
                <a:solidFill>
                  <a:schemeClr val="bg1"/>
                </a:solidFill>
                <a:latin typeface="Arial Rounded MT Bold" pitchFamily="34" charset="0"/>
                <a:cs typeface="Arial" pitchFamily="34" charset="0"/>
              </a:rPr>
              <a:t>Creation and the </a:t>
            </a:r>
            <a:r>
              <a:rPr lang="en-US" dirty="0" err="1">
                <a:solidFill>
                  <a:schemeClr val="bg1"/>
                </a:solidFill>
                <a:latin typeface="Arial Rounded MT Bold" pitchFamily="34" charset="0"/>
                <a:cs typeface="Arial" pitchFamily="34" charset="0"/>
              </a:rPr>
              <a:t>Enuma</a:t>
            </a:r>
            <a:r>
              <a:rPr lang="en-US" dirty="0">
                <a:solidFill>
                  <a:schemeClr val="bg1"/>
                </a:solidFill>
                <a:latin typeface="Arial Rounded MT Bold" pitchFamily="34" charset="0"/>
                <a:cs typeface="Arial" pitchFamily="34" charset="0"/>
              </a:rPr>
              <a:t> </a:t>
            </a:r>
            <a:r>
              <a:rPr lang="en-US" dirty="0" err="1">
                <a:solidFill>
                  <a:schemeClr val="bg1"/>
                </a:solidFill>
                <a:latin typeface="Arial Rounded MT Bold" pitchFamily="34" charset="0"/>
                <a:cs typeface="Arial" pitchFamily="34" charset="0"/>
              </a:rPr>
              <a:t>Elish</a:t>
            </a:r>
            <a:endParaRPr lang="en-US" dirty="0">
              <a:solidFill>
                <a:schemeClr val="bg1"/>
              </a:solidFill>
              <a:latin typeface="Arial Rounded MT Bold" pitchFamily="34" charset="0"/>
              <a:cs typeface="Arial" pitchFamily="34" charset="0"/>
            </a:endParaRPr>
          </a:p>
        </p:txBody>
      </p:sp>
      <p:sp>
        <p:nvSpPr>
          <p:cNvPr id="26627" name="Rectangle 3"/>
          <p:cNvSpPr>
            <a:spLocks noGrp="1" noChangeArrowheads="1"/>
          </p:cNvSpPr>
          <p:nvPr>
            <p:ph type="body" idx="1"/>
          </p:nvPr>
        </p:nvSpPr>
        <p:spPr>
          <a:xfrm>
            <a:off x="228600" y="914400"/>
            <a:ext cx="8686800" cy="5181600"/>
          </a:xfrm>
        </p:spPr>
        <p:txBody>
          <a:bodyPr/>
          <a:lstStyle/>
          <a:p>
            <a:pPr eaLnBrk="1" hangingPunct="1"/>
            <a:r>
              <a:rPr lang="en-US" b="1" dirty="0">
                <a:solidFill>
                  <a:schemeClr val="bg1"/>
                </a:solidFill>
                <a:latin typeface="Arial Rounded MT Bold" pitchFamily="34" charset="0"/>
                <a:cs typeface="Times New Roman" pitchFamily="18" charset="0"/>
              </a:rPr>
              <a:t>Humanity is apex of creation</a:t>
            </a:r>
          </a:p>
          <a:p>
            <a:pPr lvl="1" eaLnBrk="1" hangingPunct="1"/>
            <a:r>
              <a:rPr lang="en-US" b="1" dirty="0">
                <a:solidFill>
                  <a:schemeClr val="bg1"/>
                </a:solidFill>
                <a:latin typeface="Arial Rounded MT Bold" pitchFamily="34" charset="0"/>
                <a:cs typeface="Times New Roman" pitchFamily="18" charset="0"/>
              </a:rPr>
              <a:t>Man is created in “God’s image.”</a:t>
            </a:r>
          </a:p>
          <a:p>
            <a:pPr lvl="2" eaLnBrk="1" hangingPunct="1"/>
            <a:r>
              <a:rPr lang="en-US" sz="2600" b="1" dirty="0">
                <a:solidFill>
                  <a:schemeClr val="bg1"/>
                </a:solidFill>
                <a:latin typeface="Arial Rounded MT Bold" pitchFamily="34" charset="0"/>
                <a:cs typeface="Times New Roman" pitchFamily="18" charset="0"/>
              </a:rPr>
              <a:t>Conscience, Self-awareness, spiritual discernment</a:t>
            </a:r>
          </a:p>
          <a:p>
            <a:pPr lvl="1" eaLnBrk="1" hangingPunct="1"/>
            <a:r>
              <a:rPr lang="en-US" b="1" dirty="0">
                <a:solidFill>
                  <a:schemeClr val="bg1"/>
                </a:solidFill>
                <a:latin typeface="Arial Rounded MT Bold" pitchFamily="34" charset="0"/>
                <a:cs typeface="Times New Roman" pitchFamily="18" charset="0"/>
              </a:rPr>
              <a:t>Man is given dominion over creation.</a:t>
            </a:r>
          </a:p>
          <a:p>
            <a:pPr lvl="1" eaLnBrk="1" hangingPunct="1"/>
            <a:r>
              <a:rPr lang="en-US" b="1" dirty="0">
                <a:solidFill>
                  <a:schemeClr val="bg1"/>
                </a:solidFill>
                <a:latin typeface="Arial Rounded MT Bold" pitchFamily="34" charset="0"/>
                <a:cs typeface="Times New Roman" pitchFamily="18" charset="0"/>
              </a:rPr>
              <a:t>Man is given a special companion, woman.</a:t>
            </a:r>
          </a:p>
          <a:p>
            <a:pPr eaLnBrk="1" hangingPunct="1"/>
            <a:r>
              <a:rPr lang="en-US" b="1" dirty="0">
                <a:solidFill>
                  <a:schemeClr val="bg1"/>
                </a:solidFill>
                <a:latin typeface="Arial Rounded MT Bold" pitchFamily="34" charset="0"/>
                <a:cs typeface="Times New Roman" pitchFamily="18" charset="0"/>
              </a:rPr>
              <a:t>Creation is good, but . . . .</a:t>
            </a:r>
          </a:p>
        </p:txBody>
      </p:sp>
    </p:spTree>
    <p:extLst>
      <p:ext uri="{BB962C8B-B14F-4D97-AF65-F5344CB8AC3E}">
        <p14:creationId xmlns:p14="http://schemas.microsoft.com/office/powerpoint/2010/main" val="304764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10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66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 calcmode="lin" valueType="num">
                                      <p:cBhvr>
                                        <p:cTn id="15" dur="10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66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6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anim calcmode="lin" valueType="num">
                                      <p:cBhvr>
                                        <p:cTn id="23" dur="10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66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66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p:cTn id="31" dur="10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662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662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6627">
                                            <p:txEl>
                                              <p:pRg st="4" end="4"/>
                                            </p:txEl>
                                          </p:spTgt>
                                        </p:tgtEl>
                                        <p:attrNameLst>
                                          <p:attrName>style.visibility</p:attrName>
                                        </p:attrNameLst>
                                      </p:cBhvr>
                                      <p:to>
                                        <p:strVal val="visible"/>
                                      </p:to>
                                    </p:set>
                                    <p:anim calcmode="lin" valueType="num">
                                      <p:cBhvr>
                                        <p:cTn id="39" dur="10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662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662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662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6627">
                                            <p:txEl>
                                              <p:pRg st="5" end="5"/>
                                            </p:txEl>
                                          </p:spTgt>
                                        </p:tgtEl>
                                        <p:attrNameLst>
                                          <p:attrName>style.visibility</p:attrName>
                                        </p:attrNameLst>
                                      </p:cBhvr>
                                      <p:to>
                                        <p:strVal val="visible"/>
                                      </p:to>
                                    </p:set>
                                    <p:anim calcmode="lin" valueType="num">
                                      <p:cBhvr>
                                        <p:cTn id="47" dur="1000" fill="hold"/>
                                        <p:tgtEl>
                                          <p:spTgt spid="2662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662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662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662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8915400" cy="838200"/>
          </a:xfrm>
        </p:spPr>
        <p:txBody>
          <a:bodyPr/>
          <a:lstStyle/>
          <a:p>
            <a:pPr eaLnBrk="1" hangingPunct="1"/>
            <a:r>
              <a:rPr lang="en-US" sz="4000" b="1" dirty="0">
                <a:solidFill>
                  <a:schemeClr val="bg1"/>
                </a:solidFill>
                <a:latin typeface="Arial Rounded MT Bold" pitchFamily="34" charset="0"/>
                <a:cs typeface="Times New Roman" pitchFamily="18" charset="0"/>
              </a:rPr>
              <a:t>What happened to the dinosaurs?</a:t>
            </a:r>
          </a:p>
        </p:txBody>
      </p:sp>
      <p:pic>
        <p:nvPicPr>
          <p:cNvPr id="12291" name="Picture 2" descr="http://tularecountyatheists.files.wordpress.com/2010/09/onemorethe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990600"/>
            <a:ext cx="830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circle(in)">
                                      <p:cBhvr>
                                        <p:cTn id="7"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646365"/>
            <a:ext cx="4167187" cy="624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Pentateuch &amp; “Torah”</a:t>
            </a:r>
          </a:p>
        </p:txBody>
      </p:sp>
      <p:sp>
        <p:nvSpPr>
          <p:cNvPr id="8195" name="Rectangle 3"/>
          <p:cNvSpPr>
            <a:spLocks noGrp="1" noChangeArrowheads="1"/>
          </p:cNvSpPr>
          <p:nvPr>
            <p:ph type="body" idx="1"/>
          </p:nvPr>
        </p:nvSpPr>
        <p:spPr>
          <a:xfrm>
            <a:off x="228600" y="914400"/>
            <a:ext cx="5867400" cy="5181600"/>
          </a:xfrm>
        </p:spPr>
        <p:txBody>
          <a:bodyPr/>
          <a:lstStyle/>
          <a:p>
            <a:pPr eaLnBrk="1" hangingPunct="1"/>
            <a:r>
              <a:rPr lang="en-US" b="1" dirty="0">
                <a:solidFill>
                  <a:schemeClr val="bg1"/>
                </a:solidFill>
                <a:latin typeface="Arial Rounded MT Bold" pitchFamily="34" charset="0"/>
                <a:cs typeface="Times New Roman" pitchFamily="18" charset="0"/>
              </a:rPr>
              <a:t>“Pentateuch” means</a:t>
            </a:r>
          </a:p>
          <a:p>
            <a:pPr lvl="1" eaLnBrk="1" hangingPunct="1"/>
            <a:r>
              <a:rPr lang="en-US" b="1" dirty="0">
                <a:solidFill>
                  <a:schemeClr val="bg1"/>
                </a:solidFill>
                <a:latin typeface="Arial Rounded MT Bold" pitchFamily="34" charset="0"/>
                <a:cs typeface="Times New Roman" pitchFamily="18" charset="0"/>
              </a:rPr>
              <a:t>“Five scrolls” or “five volumes”</a:t>
            </a:r>
          </a:p>
          <a:p>
            <a:pPr eaLnBrk="1" hangingPunct="1"/>
            <a:r>
              <a:rPr lang="en-US" b="1" dirty="0">
                <a:solidFill>
                  <a:schemeClr val="bg1"/>
                </a:solidFill>
                <a:latin typeface="Arial Rounded MT Bold" pitchFamily="34" charset="0"/>
                <a:cs typeface="Times New Roman" pitchFamily="18" charset="0"/>
              </a:rPr>
              <a:t>“Torah” has a variety of meaning</a:t>
            </a:r>
          </a:p>
          <a:p>
            <a:pPr eaLnBrk="1" hangingPunct="1"/>
            <a:r>
              <a:rPr lang="en-US" b="1" dirty="0">
                <a:solidFill>
                  <a:schemeClr val="bg1"/>
                </a:solidFill>
                <a:latin typeface="Arial Rounded MT Bold" pitchFamily="34" charset="0"/>
                <a:cs typeface="Times New Roman" pitchFamily="18" charset="0"/>
              </a:rPr>
              <a:t>The Pentateuch includes many types of literature (not just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1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 calcmode="lin" valueType="num">
                                      <p:cBhvr>
                                        <p:cTn id="15" dur="10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19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1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1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8195">
                                            <p:txEl>
                                              <p:pRg st="2" end="2"/>
                                            </p:txEl>
                                          </p:spTgt>
                                        </p:tgtEl>
                                        <p:attrNameLst>
                                          <p:attrName>style.visibility</p:attrName>
                                        </p:attrNameLst>
                                      </p:cBhvr>
                                      <p:to>
                                        <p:strVal val="visible"/>
                                      </p:to>
                                    </p:set>
                                    <p:anim calcmode="lin" valueType="num">
                                      <p:cBhvr>
                                        <p:cTn id="23" dur="10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19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1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19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195">
                                            <p:txEl>
                                              <p:pRg st="3" end="3"/>
                                            </p:txEl>
                                          </p:spTgt>
                                        </p:tgtEl>
                                        <p:attrNameLst>
                                          <p:attrName>style.visibility</p:attrName>
                                        </p:attrNameLst>
                                      </p:cBhvr>
                                      <p:to>
                                        <p:strVal val="visible"/>
                                      </p:to>
                                    </p:set>
                                    <p:anim calcmode="lin" valueType="num">
                                      <p:cBhvr>
                                        <p:cTn id="31" dur="10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819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819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19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00200" y="0"/>
            <a:ext cx="5867400" cy="1295400"/>
          </a:xfrm>
        </p:spPr>
        <p:txBody>
          <a:bodyPr/>
          <a:lstStyle/>
          <a:p>
            <a:pPr eaLnBrk="1" hangingPunct="1"/>
            <a:r>
              <a:rPr lang="en-US" b="1" dirty="0">
                <a:solidFill>
                  <a:schemeClr val="bg1"/>
                </a:solidFill>
                <a:latin typeface="Arial Rounded MT Bold" pitchFamily="34" charset="0"/>
                <a:cs typeface="Times New Roman" pitchFamily="18" charset="0"/>
              </a:rPr>
              <a:t>Primeval Prologue—Theological Themes</a:t>
            </a:r>
          </a:p>
        </p:txBody>
      </p:sp>
      <p:sp>
        <p:nvSpPr>
          <p:cNvPr id="27651" name="Rectangle 3"/>
          <p:cNvSpPr>
            <a:spLocks noGrp="1" noChangeArrowheads="1"/>
          </p:cNvSpPr>
          <p:nvPr>
            <p:ph type="body" idx="1"/>
          </p:nvPr>
        </p:nvSpPr>
        <p:spPr>
          <a:xfrm>
            <a:off x="1219200" y="2286000"/>
            <a:ext cx="7696200" cy="4114800"/>
          </a:xfrm>
        </p:spPr>
        <p:txBody>
          <a:bodyPr/>
          <a:lstStyle/>
          <a:p>
            <a:pPr eaLnBrk="1" hangingPunct="1">
              <a:lnSpc>
                <a:spcPct val="90000"/>
              </a:lnSpc>
            </a:pPr>
            <a:r>
              <a:rPr lang="en-US" b="1" dirty="0">
                <a:solidFill>
                  <a:schemeClr val="bg1"/>
                </a:solidFill>
                <a:latin typeface="Arial Rounded MT Bold" pitchFamily="34" charset="0"/>
                <a:cs typeface="Times New Roman" pitchFamily="18" charset="0"/>
              </a:rPr>
              <a:t>Sin</a:t>
            </a:r>
          </a:p>
          <a:p>
            <a:pPr lvl="1" eaLnBrk="1" hangingPunct="1">
              <a:lnSpc>
                <a:spcPct val="90000"/>
              </a:lnSpc>
            </a:pPr>
            <a:r>
              <a:rPr lang="en-US" b="1" dirty="0">
                <a:solidFill>
                  <a:schemeClr val="bg1"/>
                </a:solidFill>
                <a:latin typeface="Arial Rounded MT Bold" pitchFamily="34" charset="0"/>
                <a:cs typeface="Times New Roman" pitchFamily="18" charset="0"/>
              </a:rPr>
              <a:t>Origin of evil?</a:t>
            </a:r>
          </a:p>
          <a:p>
            <a:pPr lvl="1" eaLnBrk="1" hangingPunct="1">
              <a:lnSpc>
                <a:spcPct val="90000"/>
              </a:lnSpc>
            </a:pPr>
            <a:r>
              <a:rPr lang="en-US" b="1" dirty="0">
                <a:solidFill>
                  <a:schemeClr val="bg1"/>
                </a:solidFill>
                <a:latin typeface="Arial Rounded MT Bold" pitchFamily="34" charset="0"/>
                <a:cs typeface="Times New Roman" pitchFamily="18" charset="0"/>
              </a:rPr>
              <a:t>Results of sin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 calcmode="lin" valueType="num">
                                      <p:cBhvr>
                                        <p:cTn id="15"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765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76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76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anim calcmode="lin" valueType="num">
                                      <p:cBhvr>
                                        <p:cTn id="23" dur="10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76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5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52400"/>
            <a:ext cx="4495800" cy="5994400"/>
          </a:xfrm>
        </p:spPr>
      </p:pic>
    </p:spTree>
    <p:extLst>
      <p:ext uri="{BB962C8B-B14F-4D97-AF65-F5344CB8AC3E}">
        <p14:creationId xmlns:p14="http://schemas.microsoft.com/office/powerpoint/2010/main" val="2273284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9219"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304800"/>
            <a:ext cx="6324600" cy="5553075"/>
          </a:xfrm>
        </p:spPr>
      </p:pic>
    </p:spTree>
    <p:extLst>
      <p:ext uri="{BB962C8B-B14F-4D97-AF65-F5344CB8AC3E}">
        <p14:creationId xmlns:p14="http://schemas.microsoft.com/office/powerpoint/2010/main" val="4033316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71450"/>
            <a:ext cx="6172200" cy="5400675"/>
          </a:xfrm>
        </p:spPr>
      </p:pic>
    </p:spTree>
    <p:extLst>
      <p:ext uri="{BB962C8B-B14F-4D97-AF65-F5344CB8AC3E}">
        <p14:creationId xmlns:p14="http://schemas.microsoft.com/office/powerpoint/2010/main" val="1518030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11267"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0"/>
            <a:ext cx="3200400" cy="6694488"/>
          </a:xfrm>
        </p:spPr>
      </p:pic>
    </p:spTree>
    <p:extLst>
      <p:ext uri="{BB962C8B-B14F-4D97-AF65-F5344CB8AC3E}">
        <p14:creationId xmlns:p14="http://schemas.microsoft.com/office/powerpoint/2010/main" val="4240569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0"/>
            <a:ext cx="5562600" cy="6864350"/>
          </a:xfrm>
        </p:spPr>
      </p:pic>
    </p:spTree>
    <p:extLst>
      <p:ext uri="{BB962C8B-B14F-4D97-AF65-F5344CB8AC3E}">
        <p14:creationId xmlns:p14="http://schemas.microsoft.com/office/powerpoint/2010/main" val="23503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1331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38100"/>
            <a:ext cx="7010400" cy="6491288"/>
          </a:xfrm>
        </p:spPr>
      </p:pic>
    </p:spTree>
    <p:extLst>
      <p:ext uri="{BB962C8B-B14F-4D97-AF65-F5344CB8AC3E}">
        <p14:creationId xmlns:p14="http://schemas.microsoft.com/office/powerpoint/2010/main" val="289899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14339"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0"/>
            <a:ext cx="4419600" cy="6643688"/>
          </a:xfrm>
        </p:spPr>
      </p:pic>
    </p:spTree>
    <p:extLst>
      <p:ext uri="{BB962C8B-B14F-4D97-AF65-F5344CB8AC3E}">
        <p14:creationId xmlns:p14="http://schemas.microsoft.com/office/powerpoint/2010/main" val="2679717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1536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4763"/>
            <a:ext cx="5562600" cy="6624637"/>
          </a:xfrm>
        </p:spPr>
      </p:pic>
    </p:spTree>
    <p:extLst>
      <p:ext uri="{BB962C8B-B14F-4D97-AF65-F5344CB8AC3E}">
        <p14:creationId xmlns:p14="http://schemas.microsoft.com/office/powerpoint/2010/main" val="176655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16387"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52400"/>
            <a:ext cx="7548563" cy="5849938"/>
          </a:xfrm>
        </p:spPr>
      </p:pic>
    </p:spTree>
    <p:extLst>
      <p:ext uri="{BB962C8B-B14F-4D97-AF65-F5344CB8AC3E}">
        <p14:creationId xmlns:p14="http://schemas.microsoft.com/office/powerpoint/2010/main" val="58745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282" y="838200"/>
            <a:ext cx="320913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Critical study of the Pentateuch</a:t>
            </a:r>
          </a:p>
        </p:txBody>
      </p:sp>
      <p:sp>
        <p:nvSpPr>
          <p:cNvPr id="22531" name="Rectangle 3"/>
          <p:cNvSpPr>
            <a:spLocks noGrp="1" noChangeArrowheads="1"/>
          </p:cNvSpPr>
          <p:nvPr>
            <p:ph type="body" idx="1"/>
          </p:nvPr>
        </p:nvSpPr>
        <p:spPr>
          <a:xfrm>
            <a:off x="0" y="762000"/>
            <a:ext cx="6324600" cy="2438400"/>
          </a:xfrm>
        </p:spPr>
        <p:txBody>
          <a:bodyPr/>
          <a:lstStyle/>
          <a:p>
            <a:pPr eaLnBrk="1" hangingPunct="1">
              <a:lnSpc>
                <a:spcPct val="90000"/>
              </a:lnSpc>
            </a:pPr>
            <a:r>
              <a:rPr lang="en-US" b="1" dirty="0">
                <a:solidFill>
                  <a:schemeClr val="bg1"/>
                </a:solidFill>
                <a:latin typeface="Arial Rounded MT Bold" pitchFamily="34" charset="0"/>
                <a:cs typeface="Times New Roman" pitchFamily="18" charset="0"/>
              </a:rPr>
              <a:t>Who wrote the Pentateuch?</a:t>
            </a:r>
          </a:p>
          <a:p>
            <a:pPr lvl="1" eaLnBrk="1" hangingPunct="1">
              <a:lnSpc>
                <a:spcPct val="90000"/>
              </a:lnSpc>
            </a:pPr>
            <a:r>
              <a:rPr lang="en-US" b="1" dirty="0">
                <a:solidFill>
                  <a:schemeClr val="bg1"/>
                </a:solidFill>
                <a:latin typeface="Arial Rounded MT Bold" pitchFamily="34" charset="0"/>
                <a:cs typeface="Times New Roman" pitchFamily="18" charset="0"/>
              </a:rPr>
              <a:t>Moses?</a:t>
            </a:r>
          </a:p>
          <a:p>
            <a:pPr lvl="1" eaLnBrk="1" hangingPunct="1">
              <a:lnSpc>
                <a:spcPct val="90000"/>
              </a:lnSpc>
            </a:pPr>
            <a:r>
              <a:rPr lang="en-US" b="1" dirty="0">
                <a:solidFill>
                  <a:schemeClr val="bg1"/>
                </a:solidFill>
                <a:latin typeface="Arial Rounded MT Bold" pitchFamily="34" charset="0"/>
                <a:cs typeface="Times New Roman" pitchFamily="18" charset="0"/>
              </a:rPr>
              <a:t>Lasor, Hubbard, Bush: “complexity”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124199"/>
            <a:ext cx="2667000" cy="330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 calcmode="lin" valueType="num">
                                      <p:cBhvr>
                                        <p:cTn id="15" dur="10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25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 calcmode="lin" valueType="num">
                                      <p:cBhvr>
                                        <p:cTn id="23" dur="10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25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53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52400"/>
            <a:ext cx="5181600" cy="6451600"/>
          </a:xfrm>
        </p:spPr>
      </p:pic>
    </p:spTree>
    <p:extLst>
      <p:ext uri="{BB962C8B-B14F-4D97-AF65-F5344CB8AC3E}">
        <p14:creationId xmlns:p14="http://schemas.microsoft.com/office/powerpoint/2010/main" val="4193856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18435"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4288"/>
            <a:ext cx="6553200" cy="6513512"/>
          </a:xfrm>
        </p:spPr>
      </p:pic>
    </p:spTree>
    <p:extLst>
      <p:ext uri="{BB962C8B-B14F-4D97-AF65-F5344CB8AC3E}">
        <p14:creationId xmlns:p14="http://schemas.microsoft.com/office/powerpoint/2010/main" val="362475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836613"/>
            <a:ext cx="5029200" cy="838201"/>
          </a:xfrm>
        </p:spPr>
        <p:txBody>
          <a:bodyPr/>
          <a:lstStyle/>
          <a:p>
            <a:pPr eaLnBrk="1" hangingPunct="1"/>
            <a:r>
              <a:rPr lang="en-US">
                <a:solidFill>
                  <a:srgbClr val="BDFDDA"/>
                </a:solidFill>
                <a:latin typeface="Arial Rounded MT Bold" pitchFamily="34" charset="0"/>
                <a:cs typeface="Times New Roman" pitchFamily="18" charset="0"/>
              </a:rPr>
              <a:t>Genesis 3:1</a:t>
            </a:r>
            <a:endParaRPr lang="en-US">
              <a:solidFill>
                <a:srgbClr val="BDFDDA"/>
              </a:solidFill>
              <a:latin typeface="Arial Rounded MT Bold" pitchFamily="34" charset="0"/>
            </a:endParaRPr>
          </a:p>
        </p:txBody>
      </p:sp>
      <p:pic>
        <p:nvPicPr>
          <p:cNvPr id="194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5875"/>
            <a:ext cx="4876800" cy="6627813"/>
          </a:xfrm>
        </p:spPr>
      </p:pic>
    </p:spTree>
    <p:extLst>
      <p:ext uri="{BB962C8B-B14F-4D97-AF65-F5344CB8AC3E}">
        <p14:creationId xmlns:p14="http://schemas.microsoft.com/office/powerpoint/2010/main" val="1536599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0" y="0"/>
            <a:ext cx="5867400" cy="1295400"/>
          </a:xfrm>
        </p:spPr>
        <p:txBody>
          <a:bodyPr/>
          <a:lstStyle/>
          <a:p>
            <a:pPr eaLnBrk="1" hangingPunct="1"/>
            <a:r>
              <a:rPr lang="en-US" b="1">
                <a:solidFill>
                  <a:schemeClr val="bg1"/>
                </a:solidFill>
                <a:latin typeface="Arial Rounded MT Bold" pitchFamily="34" charset="0"/>
                <a:cs typeface="Times New Roman" pitchFamily="18" charset="0"/>
              </a:rPr>
              <a:t>Primeval Prologue—Theological Themes</a:t>
            </a:r>
          </a:p>
        </p:txBody>
      </p:sp>
      <p:sp>
        <p:nvSpPr>
          <p:cNvPr id="27651" name="Rectangle 3"/>
          <p:cNvSpPr>
            <a:spLocks noGrp="1" noChangeArrowheads="1"/>
          </p:cNvSpPr>
          <p:nvPr>
            <p:ph type="body" idx="1"/>
          </p:nvPr>
        </p:nvSpPr>
        <p:spPr>
          <a:xfrm>
            <a:off x="0" y="990600"/>
            <a:ext cx="8686800" cy="2057400"/>
          </a:xfrm>
        </p:spPr>
        <p:txBody>
          <a:bodyPr/>
          <a:lstStyle/>
          <a:p>
            <a:pPr eaLnBrk="1" hangingPunct="1">
              <a:lnSpc>
                <a:spcPct val="90000"/>
              </a:lnSpc>
            </a:pPr>
            <a:r>
              <a:rPr lang="en-US" b="1" dirty="0">
                <a:solidFill>
                  <a:schemeClr val="bg1"/>
                </a:solidFill>
                <a:latin typeface="Arial Rounded MT Bold" pitchFamily="34" charset="0"/>
                <a:cs typeface="Times New Roman" pitchFamily="18" charset="0"/>
              </a:rPr>
              <a:t>Judgment </a:t>
            </a:r>
          </a:p>
          <a:p>
            <a:pPr lvl="1" eaLnBrk="1" hangingPunct="1">
              <a:lnSpc>
                <a:spcPct val="90000"/>
              </a:lnSpc>
            </a:pPr>
            <a:r>
              <a:rPr lang="en-US" b="1" dirty="0">
                <a:solidFill>
                  <a:schemeClr val="bg1"/>
                </a:solidFill>
                <a:latin typeface="Arial Rounded MT Bold" pitchFamily="34" charset="0"/>
                <a:cs typeface="Times New Roman" pitchFamily="18" charset="0"/>
              </a:rPr>
              <a:t>Judgment in Eden</a:t>
            </a:r>
          </a:p>
          <a:p>
            <a:pPr lvl="1" eaLnBrk="1" hangingPunct="1">
              <a:lnSpc>
                <a:spcPct val="90000"/>
              </a:lnSpc>
            </a:pPr>
            <a:r>
              <a:rPr lang="en-US" b="1" dirty="0">
                <a:solidFill>
                  <a:schemeClr val="bg1"/>
                </a:solidFill>
                <a:latin typeface="Arial Rounded MT Bold" pitchFamily="34" charset="0"/>
                <a:cs typeface="Times New Roman" pitchFamily="18" charset="0"/>
              </a:rPr>
              <a:t>Judgment in a flood</a:t>
            </a:r>
          </a:p>
          <a:p>
            <a:pPr lvl="1" eaLnBrk="1" hangingPunct="1">
              <a:lnSpc>
                <a:spcPct val="90000"/>
              </a:lnSpc>
            </a:pPr>
            <a:r>
              <a:rPr lang="en-US" b="1" dirty="0">
                <a:solidFill>
                  <a:schemeClr val="bg1"/>
                </a:solidFill>
                <a:latin typeface="Arial Rounded MT Bold" pitchFamily="34" charset="0"/>
                <a:cs typeface="Times New Roman" pitchFamily="18" charset="0"/>
              </a:rPr>
              <a:t>Judgment at Babel</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95600"/>
            <a:ext cx="7467600" cy="370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763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 calcmode="lin" valueType="num">
                                      <p:cBhvr>
                                        <p:cTn id="15"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765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76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76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anim calcmode="lin" valueType="num">
                                      <p:cBhvr>
                                        <p:cTn id="23" dur="10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76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5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p:cTn id="31" dur="10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765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76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765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3"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0" y="0"/>
            <a:ext cx="5867400" cy="1295400"/>
          </a:xfrm>
        </p:spPr>
        <p:txBody>
          <a:bodyPr/>
          <a:lstStyle/>
          <a:p>
            <a:pPr eaLnBrk="1" hangingPunct="1"/>
            <a:r>
              <a:rPr lang="en-US" b="1">
                <a:solidFill>
                  <a:schemeClr val="bg1"/>
                </a:solidFill>
                <a:latin typeface="Arial Rounded MT Bold" pitchFamily="34" charset="0"/>
                <a:cs typeface="Times New Roman" pitchFamily="18" charset="0"/>
              </a:rPr>
              <a:t>Primeval Prologue—Theological Themes</a:t>
            </a:r>
          </a:p>
        </p:txBody>
      </p:sp>
      <p:sp>
        <p:nvSpPr>
          <p:cNvPr id="27651" name="Rectangle 3"/>
          <p:cNvSpPr>
            <a:spLocks noGrp="1" noChangeArrowheads="1"/>
          </p:cNvSpPr>
          <p:nvPr>
            <p:ph type="body" idx="1"/>
          </p:nvPr>
        </p:nvSpPr>
        <p:spPr>
          <a:xfrm>
            <a:off x="304800" y="1371600"/>
            <a:ext cx="8686800" cy="4114800"/>
          </a:xfrm>
        </p:spPr>
        <p:txBody>
          <a:bodyPr/>
          <a:lstStyle/>
          <a:p>
            <a:pPr eaLnBrk="1" hangingPunct="1">
              <a:lnSpc>
                <a:spcPct val="90000"/>
              </a:lnSpc>
            </a:pPr>
            <a:r>
              <a:rPr lang="en-US" b="1" dirty="0">
                <a:solidFill>
                  <a:schemeClr val="bg1"/>
                </a:solidFill>
                <a:latin typeface="Arial Rounded MT Bold" pitchFamily="34" charset="0"/>
                <a:cs typeface="Times New Roman" pitchFamily="18" charset="0"/>
              </a:rPr>
              <a:t>Grace</a:t>
            </a:r>
          </a:p>
          <a:p>
            <a:pPr lvl="1" eaLnBrk="1" hangingPunct="1">
              <a:lnSpc>
                <a:spcPct val="90000"/>
              </a:lnSpc>
            </a:pPr>
            <a:r>
              <a:rPr lang="en-US" b="1" dirty="0">
                <a:solidFill>
                  <a:schemeClr val="bg1"/>
                </a:solidFill>
                <a:latin typeface="Arial Rounded MT Bold" pitchFamily="34" charset="0"/>
                <a:cs typeface="Times New Roman" pitchFamily="18" charset="0"/>
              </a:rPr>
              <a:t>Grace in Eden</a:t>
            </a:r>
          </a:p>
          <a:p>
            <a:pPr lvl="1" eaLnBrk="1" hangingPunct="1">
              <a:lnSpc>
                <a:spcPct val="90000"/>
              </a:lnSpc>
            </a:pPr>
            <a:r>
              <a:rPr lang="en-US" b="1" dirty="0">
                <a:solidFill>
                  <a:schemeClr val="bg1"/>
                </a:solidFill>
                <a:latin typeface="Arial Rounded MT Bold" pitchFamily="34" charset="0"/>
                <a:cs typeface="Times New Roman" pitchFamily="18" charset="0"/>
              </a:rPr>
              <a:t>Grace after a flood</a:t>
            </a:r>
          </a:p>
          <a:p>
            <a:pPr lvl="1" eaLnBrk="1" hangingPunct="1">
              <a:lnSpc>
                <a:spcPct val="90000"/>
              </a:lnSpc>
            </a:pPr>
            <a:r>
              <a:rPr lang="en-US" b="1" dirty="0">
                <a:solidFill>
                  <a:schemeClr val="bg1"/>
                </a:solidFill>
                <a:latin typeface="Arial Rounded MT Bold" pitchFamily="34" charset="0"/>
                <a:cs typeface="Times New Roman" pitchFamily="18" charset="0"/>
              </a:rPr>
              <a:t>Grace at Babel</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128" y="1284621"/>
            <a:ext cx="4200819" cy="560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023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 calcmode="lin" valueType="num">
                                      <p:cBhvr>
                                        <p:cTn id="15"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765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76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76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anim calcmode="lin" valueType="num">
                                      <p:cBhvr>
                                        <p:cTn id="23" dur="10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76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5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p:cTn id="31" dur="10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765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76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765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0"/>
            <a:ext cx="8077200" cy="838200"/>
          </a:xfrm>
        </p:spPr>
        <p:txBody>
          <a:bodyPr/>
          <a:lstStyle/>
          <a:p>
            <a:pPr eaLnBrk="1" hangingPunct="1"/>
            <a:r>
              <a:rPr lang="en-US" b="1" dirty="0">
                <a:solidFill>
                  <a:schemeClr val="bg1"/>
                </a:solidFill>
                <a:latin typeface="Arial Rounded MT Bold" pitchFamily="34" charset="0"/>
                <a:cs typeface="Times New Roman" pitchFamily="18" charset="0"/>
              </a:rPr>
              <a:t>Primeval Prologue &amp; Mission</a:t>
            </a:r>
          </a:p>
        </p:txBody>
      </p:sp>
      <p:sp>
        <p:nvSpPr>
          <p:cNvPr id="27651" name="Rectangle 3"/>
          <p:cNvSpPr>
            <a:spLocks noGrp="1" noChangeArrowheads="1"/>
          </p:cNvSpPr>
          <p:nvPr>
            <p:ph type="body" idx="1"/>
          </p:nvPr>
        </p:nvSpPr>
        <p:spPr>
          <a:xfrm>
            <a:off x="228600" y="1295400"/>
            <a:ext cx="8686800" cy="5105400"/>
          </a:xfrm>
        </p:spPr>
        <p:txBody>
          <a:bodyPr/>
          <a:lstStyle/>
          <a:p>
            <a:pPr eaLnBrk="1" hangingPunct="1">
              <a:lnSpc>
                <a:spcPct val="90000"/>
              </a:lnSpc>
            </a:pPr>
            <a:r>
              <a:rPr lang="en-US" b="1" dirty="0">
                <a:solidFill>
                  <a:schemeClr val="bg1"/>
                </a:solidFill>
                <a:latin typeface="Arial Rounded MT Bold" pitchFamily="34" charset="0"/>
                <a:cs typeface="Times New Roman" pitchFamily="18" charset="0"/>
              </a:rPr>
              <a:t>Be fruitful and multiply</a:t>
            </a:r>
          </a:p>
          <a:p>
            <a:pPr eaLnBrk="1" hangingPunct="1">
              <a:lnSpc>
                <a:spcPct val="90000"/>
              </a:lnSpc>
            </a:pPr>
            <a:r>
              <a:rPr lang="en-US" b="1" dirty="0">
                <a:solidFill>
                  <a:schemeClr val="bg1"/>
                </a:solidFill>
                <a:latin typeface="Arial Rounded MT Bold" pitchFamily="34" charset="0"/>
                <a:cs typeface="Times New Roman" pitchFamily="18" charset="0"/>
              </a:rPr>
              <a:t>Have dominion</a:t>
            </a:r>
          </a:p>
        </p:txBody>
      </p:sp>
    </p:spTree>
    <p:extLst>
      <p:ext uri="{BB962C8B-B14F-4D97-AF65-F5344CB8AC3E}">
        <p14:creationId xmlns:p14="http://schemas.microsoft.com/office/powerpoint/2010/main" val="587165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 calcmode="lin" valueType="num">
                                      <p:cBhvr>
                                        <p:cTn id="15"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765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76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76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49F2-0307-4C42-8D7A-BE12228E6FE0}"/>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4F04C04-32BC-44C2-98A5-D2D6865B549C}"/>
              </a:ext>
            </a:extLst>
          </p:cNvPr>
          <p:cNvSpPr>
            <a:spLocks noGrp="1"/>
          </p:cNvSpPr>
          <p:nvPr>
            <p:ph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6386" name="Picture 11"/>
          <p:cNvPicPr>
            <a:picLocks noChangeAspect="1" noChangeArrowheads="1"/>
          </p:cNvPicPr>
          <p:nvPr/>
        </p:nvPicPr>
        <p:blipFill>
          <a:blip r:embed="rId3">
            <a:extLst>
              <a:ext uri="{28A0092B-C50C-407E-A947-70E740481C1C}">
                <a14:useLocalDpi xmlns:a14="http://schemas.microsoft.com/office/drawing/2010/main" val="0"/>
              </a:ext>
            </a:extLst>
          </a:blip>
          <a:srcRect l="22585" t="8858" r="16939" b="26572"/>
          <a:stretch>
            <a:fillRect/>
          </a:stretch>
        </p:blipFill>
        <p:spPr bwMode="auto">
          <a:xfrm>
            <a:off x="3213100" y="762000"/>
            <a:ext cx="5930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0" y="0"/>
            <a:ext cx="8915400" cy="838200"/>
          </a:xfrm>
        </p:spPr>
        <p:txBody>
          <a:bodyPr/>
          <a:lstStyle/>
          <a:p>
            <a:pPr eaLnBrk="1" hangingPunct="1"/>
            <a:r>
              <a:rPr lang="en-US" b="1" dirty="0">
                <a:solidFill>
                  <a:schemeClr val="bg1"/>
                </a:solidFill>
                <a:latin typeface="Arial Rounded MT Bold" pitchFamily="34" charset="0"/>
                <a:cs typeface="Times New Roman" pitchFamily="18" charset="0"/>
              </a:rPr>
              <a:t>Patriarchal History—Gen. </a:t>
            </a:r>
            <a:r>
              <a:rPr lang="en-US" b="1">
                <a:solidFill>
                  <a:schemeClr val="bg1"/>
                </a:solidFill>
                <a:latin typeface="Arial Rounded MT Bold" pitchFamily="34" charset="0"/>
                <a:cs typeface="Times New Roman" pitchFamily="18" charset="0"/>
              </a:rPr>
              <a:t>12-50</a:t>
            </a:r>
          </a:p>
        </p:txBody>
      </p:sp>
      <p:sp>
        <p:nvSpPr>
          <p:cNvPr id="28675" name="Rectangle 3"/>
          <p:cNvSpPr>
            <a:spLocks noGrp="1" noChangeArrowheads="1"/>
          </p:cNvSpPr>
          <p:nvPr>
            <p:ph type="body" idx="1"/>
          </p:nvPr>
        </p:nvSpPr>
        <p:spPr>
          <a:xfrm>
            <a:off x="0" y="990600"/>
            <a:ext cx="4800600" cy="5181600"/>
          </a:xfrm>
        </p:spPr>
        <p:txBody>
          <a:bodyPr/>
          <a:lstStyle/>
          <a:p>
            <a:pPr eaLnBrk="1" hangingPunct="1"/>
            <a:r>
              <a:rPr lang="en-US" sz="2800" b="1" i="1">
                <a:solidFill>
                  <a:schemeClr val="bg1"/>
                </a:solidFill>
                <a:latin typeface="Arial Rounded MT Bold" pitchFamily="34" charset="0"/>
                <a:cs typeface="Times New Roman" pitchFamily="18" charset="0"/>
              </a:rPr>
              <a:t>Toledoth </a:t>
            </a:r>
            <a:r>
              <a:rPr lang="en-US" sz="2800" b="1">
                <a:solidFill>
                  <a:schemeClr val="bg1"/>
                </a:solidFill>
                <a:latin typeface="Arial Rounded MT Bold" pitchFamily="34" charset="0"/>
                <a:cs typeface="Times New Roman" pitchFamily="18" charset="0"/>
              </a:rPr>
              <a:t>of Terah (11:27-25:11)</a:t>
            </a:r>
            <a:r>
              <a:rPr lang="en-US" sz="2800" b="1" i="1">
                <a:solidFill>
                  <a:schemeClr val="bg1"/>
                </a:solidFill>
                <a:latin typeface="Arial Rounded MT Bold" pitchFamily="34" charset="0"/>
                <a:cs typeface="Times New Roman" pitchFamily="18" charset="0"/>
              </a:rPr>
              <a:t>, </a:t>
            </a:r>
            <a:r>
              <a:rPr lang="en-US" sz="2800" b="1">
                <a:solidFill>
                  <a:schemeClr val="bg1"/>
                </a:solidFill>
                <a:latin typeface="Arial Rounded MT Bold" pitchFamily="34" charset="0"/>
                <a:cs typeface="Times New Roman" pitchFamily="18" charset="0"/>
              </a:rPr>
              <a:t>includes:</a:t>
            </a:r>
          </a:p>
          <a:p>
            <a:pPr lvl="1" eaLnBrk="1" hangingPunct="1"/>
            <a:r>
              <a:rPr lang="en-US" sz="2400" b="1">
                <a:solidFill>
                  <a:schemeClr val="bg1"/>
                </a:solidFill>
                <a:latin typeface="Arial Rounded MT Bold" pitchFamily="34" charset="0"/>
                <a:cs typeface="Times New Roman" pitchFamily="18" charset="0"/>
              </a:rPr>
              <a:t>Call &amp; covenant of Abram</a:t>
            </a:r>
          </a:p>
          <a:p>
            <a:pPr lvl="1" eaLnBrk="1" hangingPunct="1"/>
            <a:r>
              <a:rPr lang="en-US" sz="2400" b="1">
                <a:solidFill>
                  <a:schemeClr val="bg1"/>
                </a:solidFill>
                <a:latin typeface="Arial Rounded MT Bold" pitchFamily="34" charset="0"/>
                <a:cs typeface="Times New Roman" pitchFamily="18" charset="0"/>
              </a:rPr>
              <a:t>Abram’s journeys</a:t>
            </a:r>
          </a:p>
        </p:txBody>
      </p:sp>
    </p:spTree>
    <p:extLst>
      <p:ext uri="{BB962C8B-B14F-4D97-AF65-F5344CB8AC3E}">
        <p14:creationId xmlns:p14="http://schemas.microsoft.com/office/powerpoint/2010/main" val="3609145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86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86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5">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p:cTn id="13" dur="10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867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86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75">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p:cTn id="19" dur="10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867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86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86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Patriarchal History—Gen. 11-50</a:t>
            </a:r>
          </a:p>
        </p:txBody>
      </p:sp>
      <p:sp>
        <p:nvSpPr>
          <p:cNvPr id="28675" name="Rectangle 3"/>
          <p:cNvSpPr>
            <a:spLocks noGrp="1" noChangeArrowheads="1"/>
          </p:cNvSpPr>
          <p:nvPr>
            <p:ph type="body" idx="1"/>
          </p:nvPr>
        </p:nvSpPr>
        <p:spPr>
          <a:xfrm>
            <a:off x="0" y="990600"/>
            <a:ext cx="4800600" cy="5181600"/>
          </a:xfrm>
        </p:spPr>
        <p:txBody>
          <a:bodyPr/>
          <a:lstStyle/>
          <a:p>
            <a:pPr eaLnBrk="1" hangingPunct="1"/>
            <a:r>
              <a:rPr lang="en-US" sz="2800" b="1" i="1">
                <a:solidFill>
                  <a:schemeClr val="bg1"/>
                </a:solidFill>
                <a:latin typeface="Arial Rounded MT Bold" pitchFamily="34" charset="0"/>
                <a:cs typeface="Times New Roman" pitchFamily="18" charset="0"/>
              </a:rPr>
              <a:t>Toledoth </a:t>
            </a:r>
            <a:r>
              <a:rPr lang="en-US" sz="2800" b="1">
                <a:solidFill>
                  <a:schemeClr val="bg1"/>
                </a:solidFill>
                <a:latin typeface="Arial Rounded MT Bold" pitchFamily="34" charset="0"/>
                <a:cs typeface="Times New Roman" pitchFamily="18" charset="0"/>
              </a:rPr>
              <a:t>of Terah (11:27-25:11)</a:t>
            </a:r>
            <a:r>
              <a:rPr lang="en-US" sz="2800" b="1" i="1">
                <a:solidFill>
                  <a:schemeClr val="bg1"/>
                </a:solidFill>
                <a:latin typeface="Arial Rounded MT Bold" pitchFamily="34" charset="0"/>
                <a:cs typeface="Times New Roman" pitchFamily="18" charset="0"/>
              </a:rPr>
              <a:t>, </a:t>
            </a:r>
            <a:r>
              <a:rPr lang="en-US" sz="2800" b="1">
                <a:solidFill>
                  <a:schemeClr val="bg1"/>
                </a:solidFill>
                <a:latin typeface="Arial Rounded MT Bold" pitchFamily="34" charset="0"/>
                <a:cs typeface="Times New Roman" pitchFamily="18" charset="0"/>
              </a:rPr>
              <a:t>includes:</a:t>
            </a:r>
          </a:p>
          <a:p>
            <a:pPr lvl="1" eaLnBrk="1" hangingPunct="1"/>
            <a:r>
              <a:rPr lang="en-US" sz="2400" b="1">
                <a:solidFill>
                  <a:schemeClr val="bg1"/>
                </a:solidFill>
                <a:latin typeface="Arial Rounded MT Bold" pitchFamily="34" charset="0"/>
                <a:cs typeface="Times New Roman" pitchFamily="18" charset="0"/>
              </a:rPr>
              <a:t>Lot’s experiences</a:t>
            </a:r>
          </a:p>
          <a:p>
            <a:pPr lvl="1" eaLnBrk="1" hangingPunct="1"/>
            <a:r>
              <a:rPr lang="en-US" sz="2400" b="1">
                <a:solidFill>
                  <a:schemeClr val="bg1"/>
                </a:solidFill>
                <a:latin typeface="Arial Rounded MT Bold" pitchFamily="34" charset="0"/>
                <a:cs typeface="Times New Roman" pitchFamily="18" charset="0"/>
              </a:rPr>
              <a:t>Ishmael’s birth</a:t>
            </a:r>
          </a:p>
          <a:p>
            <a:pPr lvl="1" eaLnBrk="1" hangingPunct="1"/>
            <a:r>
              <a:rPr lang="en-US" sz="2400" b="1">
                <a:solidFill>
                  <a:schemeClr val="bg1"/>
                </a:solidFill>
                <a:latin typeface="Arial Rounded MT Bold" pitchFamily="34" charset="0"/>
                <a:cs typeface="Times New Roman" pitchFamily="18" charset="0"/>
              </a:rPr>
              <a:t>Promise, birth, and near sacrifice of Isaac</a:t>
            </a:r>
          </a:p>
        </p:txBody>
      </p:sp>
      <p:grpSp>
        <p:nvGrpSpPr>
          <p:cNvPr id="17412" name="Group 4"/>
          <p:cNvGrpSpPr>
            <a:grpSpLocks/>
          </p:cNvGrpSpPr>
          <p:nvPr/>
        </p:nvGrpSpPr>
        <p:grpSpPr bwMode="auto">
          <a:xfrm>
            <a:off x="4957763" y="685800"/>
            <a:ext cx="4186237" cy="6858000"/>
            <a:chOff x="2736" y="0"/>
            <a:chExt cx="2637" cy="4320"/>
          </a:xfrm>
        </p:grpSpPr>
        <p:pic>
          <p:nvPicPr>
            <p:cNvPr id="17413" name="Picture 5" descr="Palestin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0"/>
              <a:ext cx="2637"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6"/>
            <p:cNvSpPr>
              <a:spLocks noChangeShapeType="1"/>
            </p:cNvSpPr>
            <p:nvPr/>
          </p:nvSpPr>
          <p:spPr bwMode="auto">
            <a:xfrm flipH="1">
              <a:off x="4464" y="0"/>
              <a:ext cx="432" cy="96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Line 7"/>
            <p:cNvSpPr>
              <a:spLocks noChangeShapeType="1"/>
            </p:cNvSpPr>
            <p:nvPr/>
          </p:nvSpPr>
          <p:spPr bwMode="auto">
            <a:xfrm flipH="1">
              <a:off x="4416" y="960"/>
              <a:ext cx="48" cy="57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 name="Line 8"/>
            <p:cNvSpPr>
              <a:spLocks noChangeShapeType="1"/>
            </p:cNvSpPr>
            <p:nvPr/>
          </p:nvSpPr>
          <p:spPr bwMode="auto">
            <a:xfrm>
              <a:off x="4416" y="1584"/>
              <a:ext cx="48" cy="43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 name="Line 9"/>
            <p:cNvSpPr>
              <a:spLocks noChangeShapeType="1"/>
            </p:cNvSpPr>
            <p:nvPr/>
          </p:nvSpPr>
          <p:spPr bwMode="auto">
            <a:xfrm flipH="1">
              <a:off x="4224" y="2064"/>
              <a:ext cx="240" cy="4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 name="Line 10"/>
            <p:cNvSpPr>
              <a:spLocks noChangeShapeType="1"/>
            </p:cNvSpPr>
            <p:nvPr/>
          </p:nvSpPr>
          <p:spPr bwMode="auto">
            <a:xfrm flipH="1">
              <a:off x="3888" y="2592"/>
              <a:ext cx="336" cy="38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86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86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5">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p:cTn id="13" dur="10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867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86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75">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p:cTn id="19" dur="10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867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86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8675">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p:cTn id="25" dur="10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2867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286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86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Patriarchal History—Gen. 11-50</a:t>
            </a:r>
          </a:p>
        </p:txBody>
      </p:sp>
      <p:sp>
        <p:nvSpPr>
          <p:cNvPr id="29699" name="Rectangle 3"/>
          <p:cNvSpPr>
            <a:spLocks noGrp="1" noChangeArrowheads="1"/>
          </p:cNvSpPr>
          <p:nvPr>
            <p:ph type="body" idx="1"/>
          </p:nvPr>
        </p:nvSpPr>
        <p:spPr>
          <a:xfrm>
            <a:off x="0" y="762000"/>
            <a:ext cx="4419600" cy="5791200"/>
          </a:xfrm>
        </p:spPr>
        <p:txBody>
          <a:bodyPr/>
          <a:lstStyle/>
          <a:p>
            <a:pPr eaLnBrk="1" hangingPunct="1">
              <a:lnSpc>
                <a:spcPct val="90000"/>
              </a:lnSpc>
              <a:spcBef>
                <a:spcPct val="10000"/>
              </a:spcBef>
            </a:pPr>
            <a:r>
              <a:rPr lang="en-US" sz="2800" b="1" i="1">
                <a:solidFill>
                  <a:schemeClr val="bg1"/>
                </a:solidFill>
                <a:latin typeface="Arial Rounded MT Bold" pitchFamily="34" charset="0"/>
                <a:cs typeface="Times New Roman" pitchFamily="18" charset="0"/>
              </a:rPr>
              <a:t>Toledoth </a:t>
            </a:r>
            <a:r>
              <a:rPr lang="en-US" sz="2800" b="1">
                <a:solidFill>
                  <a:schemeClr val="bg1"/>
                </a:solidFill>
                <a:latin typeface="Arial Rounded MT Bold" pitchFamily="34" charset="0"/>
                <a:cs typeface="Times New Roman" pitchFamily="18" charset="0"/>
              </a:rPr>
              <a:t>of Isaac (25:19-35:29)</a:t>
            </a:r>
            <a:r>
              <a:rPr lang="en-US" sz="2800" b="1" i="1">
                <a:solidFill>
                  <a:schemeClr val="bg1"/>
                </a:solidFill>
                <a:latin typeface="Arial Rounded MT Bold" pitchFamily="34" charset="0"/>
                <a:cs typeface="Times New Roman" pitchFamily="18" charset="0"/>
              </a:rPr>
              <a:t>, </a:t>
            </a:r>
            <a:r>
              <a:rPr lang="en-US" sz="2800" b="1">
                <a:solidFill>
                  <a:schemeClr val="bg1"/>
                </a:solidFill>
                <a:latin typeface="Arial Rounded MT Bold" pitchFamily="34" charset="0"/>
                <a:cs typeface="Times New Roman" pitchFamily="18" charset="0"/>
              </a:rPr>
              <a:t>includes:</a:t>
            </a:r>
          </a:p>
          <a:p>
            <a:pPr lvl="1" eaLnBrk="1" hangingPunct="1">
              <a:lnSpc>
                <a:spcPct val="90000"/>
              </a:lnSpc>
              <a:spcBef>
                <a:spcPct val="10000"/>
              </a:spcBef>
            </a:pPr>
            <a:r>
              <a:rPr lang="en-US" sz="2400" b="1">
                <a:solidFill>
                  <a:schemeClr val="bg1"/>
                </a:solidFill>
                <a:latin typeface="Arial Rounded MT Bold" pitchFamily="34" charset="0"/>
                <a:cs typeface="Times New Roman" pitchFamily="18" charset="0"/>
              </a:rPr>
              <a:t>Esau’s forfeiting of birthright</a:t>
            </a:r>
          </a:p>
          <a:p>
            <a:pPr lvl="1" eaLnBrk="1" hangingPunct="1">
              <a:lnSpc>
                <a:spcPct val="90000"/>
              </a:lnSpc>
              <a:spcBef>
                <a:spcPct val="10000"/>
              </a:spcBef>
            </a:pPr>
            <a:r>
              <a:rPr lang="en-US" sz="2400" b="1">
                <a:solidFill>
                  <a:schemeClr val="bg1"/>
                </a:solidFill>
                <a:latin typeface="Arial Rounded MT Bold" pitchFamily="34" charset="0"/>
                <a:cs typeface="Times New Roman" pitchFamily="18" charset="0"/>
              </a:rPr>
              <a:t>Jacob’s theft of blessing</a:t>
            </a:r>
          </a:p>
          <a:p>
            <a:pPr lvl="1" eaLnBrk="1" hangingPunct="1">
              <a:lnSpc>
                <a:spcPct val="90000"/>
              </a:lnSpc>
              <a:spcBef>
                <a:spcPct val="10000"/>
              </a:spcBef>
            </a:pPr>
            <a:r>
              <a:rPr lang="en-US" sz="2400" b="1">
                <a:solidFill>
                  <a:schemeClr val="bg1"/>
                </a:solidFill>
                <a:latin typeface="Arial Rounded MT Bold" pitchFamily="34" charset="0"/>
                <a:cs typeface="Times New Roman" pitchFamily="18" charset="0"/>
              </a:rPr>
              <a:t>Jacob’s travels</a:t>
            </a:r>
          </a:p>
          <a:p>
            <a:pPr lvl="1" eaLnBrk="1" hangingPunct="1">
              <a:lnSpc>
                <a:spcPct val="90000"/>
              </a:lnSpc>
              <a:spcBef>
                <a:spcPct val="10000"/>
              </a:spcBef>
            </a:pPr>
            <a:r>
              <a:rPr lang="en-US" sz="2400" b="1">
                <a:solidFill>
                  <a:schemeClr val="bg1"/>
                </a:solidFill>
                <a:latin typeface="Arial Rounded MT Bold" pitchFamily="34" charset="0"/>
                <a:cs typeface="Times New Roman" pitchFamily="18" charset="0"/>
              </a:rPr>
              <a:t>Jacob’s marriages/ children</a:t>
            </a:r>
          </a:p>
          <a:p>
            <a:pPr lvl="1" eaLnBrk="1" hangingPunct="1">
              <a:lnSpc>
                <a:spcPct val="90000"/>
              </a:lnSpc>
              <a:spcBef>
                <a:spcPct val="10000"/>
              </a:spcBef>
            </a:pPr>
            <a:r>
              <a:rPr lang="en-US" sz="2400" b="1">
                <a:solidFill>
                  <a:schemeClr val="bg1"/>
                </a:solidFill>
                <a:latin typeface="Arial Rounded MT Bold" pitchFamily="34" charset="0"/>
                <a:cs typeface="Times New Roman" pitchFamily="18" charset="0"/>
              </a:rPr>
              <a:t>Jacob’s return/ reunion</a:t>
            </a:r>
          </a:p>
          <a:p>
            <a:pPr lvl="1" eaLnBrk="1" hangingPunct="1">
              <a:lnSpc>
                <a:spcPct val="90000"/>
              </a:lnSpc>
              <a:spcBef>
                <a:spcPct val="10000"/>
              </a:spcBef>
            </a:pPr>
            <a:r>
              <a:rPr lang="en-US" sz="2400" b="1">
                <a:solidFill>
                  <a:schemeClr val="bg1"/>
                </a:solidFill>
                <a:latin typeface="Arial Rounded MT Bold" pitchFamily="34" charset="0"/>
                <a:cs typeface="Times New Roman" pitchFamily="18" charset="0"/>
              </a:rPr>
              <a:t>Jacob’s encounters with God</a:t>
            </a:r>
          </a:p>
          <a:p>
            <a:pPr eaLnBrk="1" hangingPunct="1">
              <a:lnSpc>
                <a:spcPct val="90000"/>
              </a:lnSpc>
            </a:pPr>
            <a:r>
              <a:rPr lang="en-US" sz="2800" b="1">
                <a:solidFill>
                  <a:schemeClr val="bg1"/>
                </a:solidFill>
                <a:latin typeface="Arial Rounded MT Bold" pitchFamily="34" charset="0"/>
                <a:cs typeface="Times New Roman" pitchFamily="18" charset="0"/>
              </a:rPr>
              <a:t>Contrast between Abraham &amp; Jacob?</a:t>
            </a:r>
          </a:p>
        </p:txBody>
      </p:sp>
      <p:pic>
        <p:nvPicPr>
          <p:cNvPr id="18436" name="Picture 11"/>
          <p:cNvPicPr>
            <a:picLocks noChangeAspect="1" noChangeArrowheads="1"/>
          </p:cNvPicPr>
          <p:nvPr/>
        </p:nvPicPr>
        <p:blipFill>
          <a:blip r:embed="rId3">
            <a:extLst>
              <a:ext uri="{28A0092B-C50C-407E-A947-70E740481C1C}">
                <a14:useLocalDpi xmlns:a14="http://schemas.microsoft.com/office/drawing/2010/main" val="0"/>
              </a:ext>
            </a:extLst>
          </a:blip>
          <a:srcRect l="22585" t="8858" r="16939" b="26572"/>
          <a:stretch>
            <a:fillRect/>
          </a:stretch>
        </p:blipFill>
        <p:spPr bwMode="auto">
          <a:xfrm>
            <a:off x="3810000" y="838200"/>
            <a:ext cx="5334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 calcmode="lin" valueType="num">
                                      <p:cBhvr additive="base">
                                        <p:cTn id="15" dur="5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969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 calcmode="lin" valueType="num">
                                      <p:cBhvr additive="base">
                                        <p:cTn id="23" dur="500" fill="hold"/>
                                        <p:tgtEl>
                                          <p:spTgt spid="2969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969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 calcmode="lin" valueType="num">
                                      <p:cBhvr additive="base">
                                        <p:cTn id="27" dur="500" fill="hold"/>
                                        <p:tgtEl>
                                          <p:spTgt spid="2969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969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 calcmode="lin" valueType="num">
                                      <p:cBhvr additive="base">
                                        <p:cTn id="31" dur="500" fill="hold"/>
                                        <p:tgtEl>
                                          <p:spTgt spid="2969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9699">
                                            <p:txEl>
                                              <p:pRg st="7" end="7"/>
                                            </p:txEl>
                                          </p:spTgt>
                                        </p:tgtEl>
                                        <p:attrNameLst>
                                          <p:attrName>style.visibility</p:attrName>
                                        </p:attrNameLst>
                                      </p:cBhvr>
                                      <p:to>
                                        <p:strVal val="visible"/>
                                      </p:to>
                                    </p:set>
                                    <p:anim calcmode="lin" valueType="num">
                                      <p:cBhvr additive="base">
                                        <p:cTn id="37" dur="500" fill="hold"/>
                                        <p:tgtEl>
                                          <p:spTgt spid="29699">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96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282" y="838200"/>
            <a:ext cx="320913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Critical study of the Pentateuch</a:t>
            </a:r>
          </a:p>
        </p:txBody>
      </p:sp>
      <p:sp>
        <p:nvSpPr>
          <p:cNvPr id="22531" name="Rectangle 3"/>
          <p:cNvSpPr>
            <a:spLocks noGrp="1" noChangeArrowheads="1"/>
          </p:cNvSpPr>
          <p:nvPr>
            <p:ph type="body" idx="1"/>
          </p:nvPr>
        </p:nvSpPr>
        <p:spPr>
          <a:xfrm>
            <a:off x="0" y="762000"/>
            <a:ext cx="6324600" cy="2438400"/>
          </a:xfrm>
        </p:spPr>
        <p:txBody>
          <a:bodyPr/>
          <a:lstStyle/>
          <a:p>
            <a:pPr eaLnBrk="1" hangingPunct="1">
              <a:lnSpc>
                <a:spcPct val="90000"/>
              </a:lnSpc>
            </a:pPr>
            <a:r>
              <a:rPr lang="en-US" b="1" dirty="0">
                <a:solidFill>
                  <a:schemeClr val="bg1"/>
                </a:solidFill>
                <a:latin typeface="Arial Rounded MT Bold" pitchFamily="34" charset="0"/>
                <a:cs typeface="Times New Roman" pitchFamily="18" charset="0"/>
              </a:rPr>
              <a:t>Who wrote the Pentateuch?</a:t>
            </a:r>
          </a:p>
          <a:p>
            <a:pPr lvl="1" eaLnBrk="1" hangingPunct="1">
              <a:lnSpc>
                <a:spcPct val="90000"/>
              </a:lnSpc>
            </a:pPr>
            <a:r>
              <a:rPr lang="en-US" b="1">
                <a:solidFill>
                  <a:schemeClr val="bg1"/>
                </a:solidFill>
                <a:latin typeface="Arial Rounded MT Bold" pitchFamily="34" charset="0"/>
                <a:cs typeface="Times New Roman" pitchFamily="18" charset="0"/>
              </a:rPr>
              <a:t>“</a:t>
            </a:r>
            <a:r>
              <a:rPr lang="en-US" b="1" dirty="0">
                <a:solidFill>
                  <a:schemeClr val="bg1"/>
                </a:solidFill>
                <a:latin typeface="Arial Rounded MT Bold" pitchFamily="34" charset="0"/>
                <a:cs typeface="Times New Roman" pitchFamily="18" charset="0"/>
              </a:rPr>
              <a:t>Authorship” or “Composition”</a:t>
            </a:r>
          </a:p>
          <a:p>
            <a:pPr lvl="2" eaLnBrk="1" hangingPunct="1">
              <a:lnSpc>
                <a:spcPct val="90000"/>
              </a:lnSpc>
            </a:pPr>
            <a:r>
              <a:rPr lang="en-US" b="1" dirty="0" err="1">
                <a:solidFill>
                  <a:schemeClr val="bg1"/>
                </a:solidFill>
                <a:latin typeface="Arial Rounded MT Bold" pitchFamily="34" charset="0"/>
                <a:cs typeface="Times New Roman" pitchFamily="18" charset="0"/>
              </a:rPr>
              <a:t>Bruegg</a:t>
            </a:r>
            <a:r>
              <a:rPr lang="en-US" b="1" dirty="0">
                <a:solidFill>
                  <a:schemeClr val="bg1"/>
                </a:solidFill>
                <a:latin typeface="Arial Rounded MT Bold" pitchFamily="34" charset="0"/>
                <a:cs typeface="Times New Roman" pitchFamily="18" charset="0"/>
              </a:rPr>
              <a:t>. , (</a:t>
            </a:r>
            <a:r>
              <a:rPr lang="en-US" b="1" i="1" dirty="0">
                <a:solidFill>
                  <a:schemeClr val="bg1"/>
                </a:solidFill>
                <a:latin typeface="Arial Rounded MT Bold" pitchFamily="34" charset="0"/>
                <a:cs typeface="Times New Roman" pitchFamily="18" charset="0"/>
              </a:rPr>
              <a:t>Intro. to </a:t>
            </a:r>
            <a:r>
              <a:rPr lang="en-US" b="1" dirty="0">
                <a:solidFill>
                  <a:schemeClr val="bg1"/>
                </a:solidFill>
                <a:latin typeface="Arial Rounded MT Bold" pitchFamily="34" charset="0"/>
                <a:cs typeface="Times New Roman" pitchFamily="18" charset="0"/>
              </a:rPr>
              <a:t>OT, 17): “appropriation &amp; transformation”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124199"/>
            <a:ext cx="2667000" cy="330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733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 calcmode="lin" valueType="num">
                                      <p:cBhvr>
                                        <p:cTn id="15" dur="10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25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 calcmode="lin" valueType="num">
                                      <p:cBhvr>
                                        <p:cTn id="23" dur="10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25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53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Patriarchal History—Gen. 11-50</a:t>
            </a:r>
          </a:p>
        </p:txBody>
      </p:sp>
      <p:sp>
        <p:nvSpPr>
          <p:cNvPr id="30723" name="Rectangle 3"/>
          <p:cNvSpPr>
            <a:spLocks noGrp="1" noChangeArrowheads="1"/>
          </p:cNvSpPr>
          <p:nvPr>
            <p:ph type="body" idx="1"/>
          </p:nvPr>
        </p:nvSpPr>
        <p:spPr>
          <a:xfrm>
            <a:off x="0" y="762000"/>
            <a:ext cx="5257800" cy="4038600"/>
          </a:xfrm>
        </p:spPr>
        <p:txBody>
          <a:bodyPr/>
          <a:lstStyle/>
          <a:p>
            <a:pPr eaLnBrk="1" hangingPunct="1">
              <a:spcBef>
                <a:spcPct val="10000"/>
              </a:spcBef>
            </a:pPr>
            <a:r>
              <a:rPr lang="en-US" sz="2800" b="1" i="1">
                <a:solidFill>
                  <a:schemeClr val="bg1"/>
                </a:solidFill>
                <a:latin typeface="Arial Rounded MT Bold" pitchFamily="34" charset="0"/>
                <a:cs typeface="Times New Roman" pitchFamily="18" charset="0"/>
              </a:rPr>
              <a:t>Toledoth </a:t>
            </a:r>
            <a:r>
              <a:rPr lang="en-US" sz="2800" b="1">
                <a:solidFill>
                  <a:schemeClr val="bg1"/>
                </a:solidFill>
                <a:latin typeface="Arial Rounded MT Bold" pitchFamily="34" charset="0"/>
                <a:cs typeface="Times New Roman" pitchFamily="18" charset="0"/>
              </a:rPr>
              <a:t>of Esau (Gen. 36)</a:t>
            </a:r>
            <a:r>
              <a:rPr lang="en-US" sz="2800" b="1" i="1">
                <a:solidFill>
                  <a:schemeClr val="bg1"/>
                </a:solidFill>
                <a:latin typeface="Arial Rounded MT Bold" pitchFamily="34" charset="0"/>
                <a:cs typeface="Times New Roman" pitchFamily="18" charset="0"/>
              </a:rPr>
              <a:t>, </a:t>
            </a:r>
            <a:r>
              <a:rPr lang="en-US" sz="2800" b="1">
                <a:solidFill>
                  <a:schemeClr val="bg1"/>
                </a:solidFill>
                <a:latin typeface="Arial Rounded MT Bold" pitchFamily="34" charset="0"/>
                <a:cs typeface="Times New Roman" pitchFamily="18" charset="0"/>
              </a:rPr>
              <a:t>includes:</a:t>
            </a:r>
          </a:p>
          <a:p>
            <a:pPr lvl="1" eaLnBrk="1" hangingPunct="1">
              <a:spcBef>
                <a:spcPct val="10000"/>
              </a:spcBef>
            </a:pPr>
            <a:r>
              <a:rPr lang="en-US" sz="2400" b="1">
                <a:solidFill>
                  <a:schemeClr val="bg1"/>
                </a:solidFill>
                <a:latin typeface="Arial Rounded MT Bold" pitchFamily="34" charset="0"/>
                <a:cs typeface="Times New Roman" pitchFamily="18" charset="0"/>
              </a:rPr>
              <a:t>Esau settles at Mt. Seir/Edom</a:t>
            </a:r>
          </a:p>
          <a:p>
            <a:pPr eaLnBrk="1" hangingPunct="1"/>
            <a:r>
              <a:rPr lang="en-US" sz="2800" b="1" i="1">
                <a:solidFill>
                  <a:schemeClr val="bg1"/>
                </a:solidFill>
                <a:latin typeface="Arial Rounded MT Bold" pitchFamily="34" charset="0"/>
                <a:cs typeface="Times New Roman" pitchFamily="18" charset="0"/>
              </a:rPr>
              <a:t>Toledoth </a:t>
            </a:r>
            <a:r>
              <a:rPr lang="en-US" sz="2800" b="1">
                <a:solidFill>
                  <a:schemeClr val="bg1"/>
                </a:solidFill>
                <a:latin typeface="Arial Rounded MT Bold" pitchFamily="34" charset="0"/>
                <a:cs typeface="Times New Roman" pitchFamily="18" charset="0"/>
              </a:rPr>
              <a:t>of Jacob (37:1-50:26)</a:t>
            </a:r>
            <a:r>
              <a:rPr lang="en-US" sz="2800" b="1" i="1">
                <a:solidFill>
                  <a:schemeClr val="bg1"/>
                </a:solidFill>
                <a:latin typeface="Arial Rounded MT Bold" pitchFamily="34" charset="0"/>
                <a:cs typeface="Times New Roman" pitchFamily="18" charset="0"/>
              </a:rPr>
              <a:t>, </a:t>
            </a:r>
            <a:r>
              <a:rPr lang="en-US" sz="2800" b="1">
                <a:solidFill>
                  <a:schemeClr val="bg1"/>
                </a:solidFill>
                <a:latin typeface="Arial Rounded MT Bold" pitchFamily="34" charset="0"/>
                <a:cs typeface="Times New Roman" pitchFamily="18" charset="0"/>
              </a:rPr>
              <a:t>includes:</a:t>
            </a:r>
          </a:p>
          <a:p>
            <a:pPr lvl="1" eaLnBrk="1" hangingPunct="1"/>
            <a:r>
              <a:rPr lang="en-US" sz="2400" b="1">
                <a:solidFill>
                  <a:schemeClr val="bg1"/>
                </a:solidFill>
                <a:latin typeface="Arial Rounded MT Bold" pitchFamily="34" charset="0"/>
                <a:cs typeface="Times New Roman" pitchFamily="18" charset="0"/>
              </a:rPr>
              <a:t>Joseph Story</a:t>
            </a:r>
          </a:p>
          <a:p>
            <a:pPr lvl="1" eaLnBrk="1" hangingPunct="1"/>
            <a:r>
              <a:rPr lang="en-US" sz="2400" b="1">
                <a:solidFill>
                  <a:schemeClr val="bg1"/>
                </a:solidFill>
                <a:latin typeface="Arial Rounded MT Bold" pitchFamily="34" charset="0"/>
                <a:cs typeface="Times New Roman" pitchFamily="18" charset="0"/>
              </a:rPr>
              <a:t>Judah &amp; Tamar</a:t>
            </a:r>
          </a:p>
          <a:p>
            <a:pPr lvl="1" eaLnBrk="1" hangingPunct="1"/>
            <a:r>
              <a:rPr lang="en-US" sz="2400" b="1">
                <a:solidFill>
                  <a:schemeClr val="bg1"/>
                </a:solidFill>
                <a:latin typeface="Arial Rounded MT Bold" pitchFamily="34" charset="0"/>
                <a:cs typeface="Times New Roman" pitchFamily="18" charset="0"/>
              </a:rPr>
              <a:t>Patriarchal Blessings</a:t>
            </a:r>
          </a:p>
        </p:txBody>
      </p:sp>
      <p:pic>
        <p:nvPicPr>
          <p:cNvPr id="19460" name="Picture 5" descr="Palestin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685800"/>
            <a:ext cx="371951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7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p:cTn id="13" dur="10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072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07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07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10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072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07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0723">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 calcmode="lin" valueType="num">
                                      <p:cBhvr>
                                        <p:cTn id="27" dur="10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072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072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0723">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30723">
                                            <p:txEl>
                                              <p:pRg st="4" end="4"/>
                                            </p:txEl>
                                          </p:spTgt>
                                        </p:tgtEl>
                                        <p:attrNameLst>
                                          <p:attrName>style.visibility</p:attrName>
                                        </p:attrNameLst>
                                      </p:cBhvr>
                                      <p:to>
                                        <p:strVal val="visible"/>
                                      </p:to>
                                    </p:set>
                                    <p:anim calcmode="lin" valueType="num">
                                      <p:cBhvr>
                                        <p:cTn id="33" dur="10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072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072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0723">
                                            <p:txEl>
                                              <p:pRg st="4" end="4"/>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30723">
                                            <p:txEl>
                                              <p:pRg st="5" end="5"/>
                                            </p:txEl>
                                          </p:spTgt>
                                        </p:tgtEl>
                                        <p:attrNameLst>
                                          <p:attrName>style.visibility</p:attrName>
                                        </p:attrNameLst>
                                      </p:cBhvr>
                                      <p:to>
                                        <p:strVal val="visible"/>
                                      </p:to>
                                    </p:set>
                                    <p:anim calcmode="lin" valueType="num">
                                      <p:cBhvr>
                                        <p:cTn id="39" dur="10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072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072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072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endParaRPr lang="en-US"/>
          </a:p>
        </p:txBody>
      </p:sp>
      <p:pic>
        <p:nvPicPr>
          <p:cNvPr id="20483" name="Picture 6"/>
          <p:cNvPicPr>
            <a:picLocks noChangeAspect="1" noChangeArrowheads="1"/>
          </p:cNvPicPr>
          <p:nvPr/>
        </p:nvPicPr>
        <p:blipFill>
          <a:blip r:embed="rId2">
            <a:extLst>
              <a:ext uri="{28A0092B-C50C-407E-A947-70E740481C1C}">
                <a14:useLocalDpi xmlns:a14="http://schemas.microsoft.com/office/drawing/2010/main" val="0"/>
              </a:ext>
            </a:extLst>
          </a:blip>
          <a:srcRect l="8205" t="17200" r="6837" b="17200"/>
          <a:stretch>
            <a:fillRect/>
          </a:stretch>
        </p:blipFill>
        <p:spPr bwMode="auto">
          <a:xfrm>
            <a:off x="104775" y="371475"/>
            <a:ext cx="9039225"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0"/>
            <a:ext cx="8382000" cy="1295400"/>
          </a:xfrm>
        </p:spPr>
        <p:txBody>
          <a:bodyPr/>
          <a:lstStyle/>
          <a:p>
            <a:pPr eaLnBrk="1" hangingPunct="1"/>
            <a:r>
              <a:rPr lang="en-US" b="1">
                <a:solidFill>
                  <a:schemeClr val="bg1"/>
                </a:solidFill>
                <a:latin typeface="Arial Rounded MT Bold" pitchFamily="34" charset="0"/>
                <a:cs typeface="Times New Roman" pitchFamily="18" charset="0"/>
              </a:rPr>
              <a:t>Patriarchal History—				Theological Themes</a:t>
            </a:r>
          </a:p>
        </p:txBody>
      </p:sp>
      <p:sp>
        <p:nvSpPr>
          <p:cNvPr id="31747" name="Rectangle 3"/>
          <p:cNvSpPr>
            <a:spLocks noGrp="1" noChangeArrowheads="1"/>
          </p:cNvSpPr>
          <p:nvPr>
            <p:ph type="body" idx="1"/>
          </p:nvPr>
        </p:nvSpPr>
        <p:spPr>
          <a:xfrm>
            <a:off x="228600" y="2133600"/>
            <a:ext cx="8686800" cy="4267200"/>
          </a:xfrm>
        </p:spPr>
        <p:txBody>
          <a:bodyPr/>
          <a:lstStyle/>
          <a:p>
            <a:pPr eaLnBrk="1" hangingPunct="1"/>
            <a:r>
              <a:rPr lang="en-US" b="1">
                <a:solidFill>
                  <a:schemeClr val="bg1"/>
                </a:solidFill>
                <a:latin typeface="Arial Rounded MT Bold" pitchFamily="34" charset="0"/>
                <a:cs typeface="Times New Roman" pitchFamily="18" charset="0"/>
              </a:rPr>
              <a:t>Election and Promise</a:t>
            </a:r>
          </a:p>
          <a:p>
            <a:pPr lvl="1" eaLnBrk="1" hangingPunct="1"/>
            <a:r>
              <a:rPr lang="en-US" b="1">
                <a:solidFill>
                  <a:schemeClr val="bg1"/>
                </a:solidFill>
                <a:latin typeface="Arial Rounded MT Bold" pitchFamily="34" charset="0"/>
                <a:cs typeface="Times New Roman" pitchFamily="18" charset="0"/>
              </a:rPr>
              <a:t>Call of Abram, contrast to Babel</a:t>
            </a:r>
          </a:p>
          <a:p>
            <a:pPr lvl="1" eaLnBrk="1" hangingPunct="1"/>
            <a:r>
              <a:rPr lang="en-US" b="1">
                <a:solidFill>
                  <a:schemeClr val="bg1"/>
                </a:solidFill>
                <a:latin typeface="Arial Rounded MT Bold" pitchFamily="34" charset="0"/>
                <a:cs typeface="Times New Roman" pitchFamily="18" charset="0"/>
              </a:rPr>
              <a:t>Promise: land, nation, name, blessing to the whole earth</a:t>
            </a:r>
          </a:p>
          <a:p>
            <a:pPr lvl="1" eaLnBrk="1" hangingPunct="1"/>
            <a:r>
              <a:rPr lang="en-US" b="1">
                <a:solidFill>
                  <a:schemeClr val="bg1"/>
                </a:solidFill>
                <a:latin typeface="Arial Rounded MT Bold" pitchFamily="34" charset="0"/>
                <a:cs typeface="Times New Roman" pitchFamily="18" charset="0"/>
              </a:rPr>
              <a:t>Ultimate irony (suspense?)</a:t>
            </a:r>
          </a:p>
          <a:p>
            <a:pPr lvl="2" eaLnBrk="1" hangingPunct="1"/>
            <a:r>
              <a:rPr lang="en-US" sz="2800" b="1">
                <a:solidFill>
                  <a:schemeClr val="bg1"/>
                </a:solidFill>
                <a:latin typeface="Arial Rounded MT Bold" pitchFamily="34" charset="0"/>
                <a:cs typeface="Times New Roman" pitchFamily="18" charset="0"/>
              </a:rPr>
              <a:t>Genesis (and Pentateuch) ends with promise unfulfilled.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17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4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anim calcmode="lin" valueType="num">
                                      <p:cBhvr>
                                        <p:cTn id="15" dur="10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174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174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4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1747">
                                            <p:txEl>
                                              <p:pRg st="2" end="2"/>
                                            </p:txEl>
                                          </p:spTgt>
                                        </p:tgtEl>
                                        <p:attrNameLst>
                                          <p:attrName>style.visibility</p:attrName>
                                        </p:attrNameLst>
                                      </p:cBhvr>
                                      <p:to>
                                        <p:strVal val="visible"/>
                                      </p:to>
                                    </p:set>
                                    <p:anim calcmode="lin" valueType="num">
                                      <p:cBhvr>
                                        <p:cTn id="23" dur="10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174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174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4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 calcmode="lin" valueType="num">
                                      <p:cBhvr>
                                        <p:cTn id="31" dur="10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174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174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174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1747">
                                            <p:txEl>
                                              <p:pRg st="4" end="4"/>
                                            </p:txEl>
                                          </p:spTgt>
                                        </p:tgtEl>
                                        <p:attrNameLst>
                                          <p:attrName>style.visibility</p:attrName>
                                        </p:attrNameLst>
                                      </p:cBhvr>
                                      <p:to>
                                        <p:strVal val="visible"/>
                                      </p:to>
                                    </p:set>
                                    <p:anim calcmode="lin" valueType="num">
                                      <p:cBhvr>
                                        <p:cTn id="39" dur="10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174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174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174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3"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0"/>
            <a:ext cx="8382000" cy="1295400"/>
          </a:xfrm>
        </p:spPr>
        <p:txBody>
          <a:bodyPr/>
          <a:lstStyle/>
          <a:p>
            <a:pPr eaLnBrk="1" hangingPunct="1"/>
            <a:r>
              <a:rPr lang="en-US" b="1">
                <a:solidFill>
                  <a:schemeClr val="bg1"/>
                </a:solidFill>
                <a:latin typeface="Arial Rounded MT Bold" pitchFamily="34" charset="0"/>
                <a:cs typeface="Times New Roman" pitchFamily="18" charset="0"/>
              </a:rPr>
              <a:t>Patriarchal History—				Theological Themes</a:t>
            </a:r>
          </a:p>
        </p:txBody>
      </p:sp>
      <p:sp>
        <p:nvSpPr>
          <p:cNvPr id="32771" name="Rectangle 3"/>
          <p:cNvSpPr>
            <a:spLocks noGrp="1" noChangeArrowheads="1"/>
          </p:cNvSpPr>
          <p:nvPr>
            <p:ph type="body" idx="1"/>
          </p:nvPr>
        </p:nvSpPr>
        <p:spPr>
          <a:xfrm>
            <a:off x="228600" y="1905000"/>
            <a:ext cx="8686800" cy="4495800"/>
          </a:xfrm>
        </p:spPr>
        <p:txBody>
          <a:bodyPr/>
          <a:lstStyle/>
          <a:p>
            <a:pPr eaLnBrk="1" hangingPunct="1"/>
            <a:r>
              <a:rPr lang="en-US" b="1">
                <a:solidFill>
                  <a:schemeClr val="bg1"/>
                </a:solidFill>
                <a:latin typeface="Arial Rounded MT Bold" pitchFamily="34" charset="0"/>
                <a:cs typeface="Times New Roman" pitchFamily="18" charset="0"/>
              </a:rPr>
              <a:t>Faith[fulness] and Righteousness</a:t>
            </a:r>
          </a:p>
          <a:p>
            <a:pPr lvl="1" eaLnBrk="1" hangingPunct="1"/>
            <a:r>
              <a:rPr lang="en-US" b="1">
                <a:solidFill>
                  <a:schemeClr val="bg1"/>
                </a:solidFill>
                <a:latin typeface="Arial Rounded MT Bold" pitchFamily="34" charset="0"/>
                <a:cs typeface="Times New Roman" pitchFamily="18" charset="0"/>
              </a:rPr>
              <a:t>Righteousness comes from “faith[fulness]”</a:t>
            </a:r>
          </a:p>
          <a:p>
            <a:pPr lvl="1" eaLnBrk="1" hangingPunct="1"/>
            <a:r>
              <a:rPr lang="en-US" b="1">
                <a:solidFill>
                  <a:schemeClr val="bg1"/>
                </a:solidFill>
                <a:latin typeface="Arial Rounded MT Bold" pitchFamily="34" charset="0"/>
                <a:cs typeface="Times New Roman" pitchFamily="18" charset="0"/>
              </a:rPr>
              <a:t>Patriarchal faith based upon promises of God</a:t>
            </a:r>
          </a:p>
          <a:p>
            <a:pPr lvl="1" eaLnBrk="1" hangingPunct="1"/>
            <a:r>
              <a:rPr lang="en-US" b="1">
                <a:solidFill>
                  <a:schemeClr val="bg1"/>
                </a:solidFill>
                <a:latin typeface="Arial Rounded MT Bold" pitchFamily="34" charset="0"/>
                <a:cs typeface="Times New Roman" pitchFamily="18" charset="0"/>
              </a:rPr>
              <a:t>Were the patriarchs monotheistic?</a:t>
            </a:r>
            <a:endParaRPr lang="en-US" sz="3200" b="1">
              <a:solidFill>
                <a:schemeClr val="bg1"/>
              </a:solidFill>
              <a:latin typeface="Arial Rounded MT Bold"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10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27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27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anim calcmode="lin" valueType="num">
                                      <p:cBhvr>
                                        <p:cTn id="15" dur="10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277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27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277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2771">
                                            <p:txEl>
                                              <p:pRg st="2" end="2"/>
                                            </p:txEl>
                                          </p:spTgt>
                                        </p:tgtEl>
                                        <p:attrNameLst>
                                          <p:attrName>style.visibility</p:attrName>
                                        </p:attrNameLst>
                                      </p:cBhvr>
                                      <p:to>
                                        <p:strVal val="visible"/>
                                      </p:to>
                                    </p:set>
                                    <p:anim calcmode="lin" valueType="num">
                                      <p:cBhvr>
                                        <p:cTn id="23" dur="10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277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27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277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2771">
                                            <p:txEl>
                                              <p:pRg st="3" end="3"/>
                                            </p:txEl>
                                          </p:spTgt>
                                        </p:tgtEl>
                                        <p:attrNameLst>
                                          <p:attrName>style.visibility</p:attrName>
                                        </p:attrNameLst>
                                      </p:cBhvr>
                                      <p:to>
                                        <p:strVal val="visible"/>
                                      </p:to>
                                    </p:set>
                                    <p:anim calcmode="lin" valueType="num">
                                      <p:cBhvr>
                                        <p:cTn id="31" dur="10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277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277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277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0"/>
            <a:ext cx="8382000" cy="1295400"/>
          </a:xfrm>
        </p:spPr>
        <p:txBody>
          <a:bodyPr/>
          <a:lstStyle/>
          <a:p>
            <a:pPr eaLnBrk="1" hangingPunct="1"/>
            <a:r>
              <a:rPr lang="en-US" b="1" dirty="0">
                <a:solidFill>
                  <a:schemeClr val="bg1"/>
                </a:solidFill>
                <a:latin typeface="Arial Rounded MT Bold" pitchFamily="34" charset="0"/>
                <a:cs typeface="Times New Roman" pitchFamily="18" charset="0"/>
              </a:rPr>
              <a:t>Patriarchal History &amp; Mission</a:t>
            </a:r>
          </a:p>
        </p:txBody>
      </p:sp>
      <p:sp>
        <p:nvSpPr>
          <p:cNvPr id="33795" name="Rectangle 3"/>
          <p:cNvSpPr>
            <a:spLocks noGrp="1" noChangeArrowheads="1"/>
          </p:cNvSpPr>
          <p:nvPr>
            <p:ph type="body" idx="1"/>
          </p:nvPr>
        </p:nvSpPr>
        <p:spPr>
          <a:xfrm>
            <a:off x="838200" y="1219200"/>
            <a:ext cx="7086600" cy="5105400"/>
          </a:xfrm>
        </p:spPr>
        <p:txBody>
          <a:bodyPr/>
          <a:lstStyle/>
          <a:p>
            <a:pPr eaLnBrk="1" hangingPunct="1"/>
            <a:r>
              <a:rPr lang="en-US" b="1" dirty="0">
                <a:solidFill>
                  <a:schemeClr val="bg1"/>
                </a:solidFill>
                <a:latin typeface="Arial Rounded MT Bold" pitchFamily="34" charset="0"/>
                <a:cs typeface="Times New Roman" pitchFamily="18" charset="0"/>
              </a:rPr>
              <a:t>Be a blessing!</a:t>
            </a:r>
          </a:p>
          <a:p>
            <a:pPr eaLnBrk="1" hangingPunct="1"/>
            <a:r>
              <a:rPr lang="en-US" b="1" dirty="0">
                <a:solidFill>
                  <a:schemeClr val="bg1"/>
                </a:solidFill>
                <a:latin typeface="Arial Rounded MT Bold" pitchFamily="34" charset="0"/>
                <a:cs typeface="Times New Roman" pitchFamily="18" charset="0"/>
              </a:rPr>
              <a:t>Walk in God’s way: </a:t>
            </a:r>
          </a:p>
          <a:p>
            <a:pPr lvl="1" eaLnBrk="1" hangingPunct="1"/>
            <a:r>
              <a:rPr lang="en-US" sz="3200" b="1" dirty="0">
                <a:solidFill>
                  <a:schemeClr val="bg1"/>
                </a:solidFill>
                <a:latin typeface="Arial Rounded MT Bold" pitchFamily="34" charset="0"/>
                <a:cs typeface="Times New Roman" pitchFamily="18" charset="0"/>
              </a:rPr>
              <a:t>justice and righteousness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10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37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anim calcmode="lin" valueType="num">
                                      <p:cBhvr>
                                        <p:cTn id="15" dur="10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379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37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7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Critical study of the Pentateuch</a:t>
            </a:r>
          </a:p>
        </p:txBody>
      </p:sp>
      <p:sp>
        <p:nvSpPr>
          <p:cNvPr id="22531" name="Rectangle 3"/>
          <p:cNvSpPr>
            <a:spLocks noGrp="1" noChangeArrowheads="1"/>
          </p:cNvSpPr>
          <p:nvPr>
            <p:ph type="body" idx="1"/>
          </p:nvPr>
        </p:nvSpPr>
        <p:spPr>
          <a:xfrm>
            <a:off x="228600" y="914400"/>
            <a:ext cx="8686800" cy="5181600"/>
          </a:xfrm>
        </p:spPr>
        <p:txBody>
          <a:bodyPr/>
          <a:lstStyle/>
          <a:p>
            <a:pPr eaLnBrk="1" hangingPunct="1">
              <a:lnSpc>
                <a:spcPct val="90000"/>
              </a:lnSpc>
            </a:pPr>
            <a:r>
              <a:rPr lang="en-US" b="1" dirty="0">
                <a:solidFill>
                  <a:schemeClr val="bg1"/>
                </a:solidFill>
                <a:latin typeface="Arial Rounded MT Bold" pitchFamily="34" charset="0"/>
                <a:cs typeface="Times New Roman" pitchFamily="18" charset="0"/>
              </a:rPr>
              <a:t>Documentary Hypothesis</a:t>
            </a:r>
          </a:p>
          <a:p>
            <a:pPr lvl="1" eaLnBrk="1" hangingPunct="1">
              <a:lnSpc>
                <a:spcPct val="90000"/>
              </a:lnSpc>
            </a:pPr>
            <a:r>
              <a:rPr lang="en-US" b="1" dirty="0">
                <a:solidFill>
                  <a:schemeClr val="bg1"/>
                </a:solidFill>
                <a:latin typeface="Arial Rounded MT Bold" pitchFamily="34" charset="0"/>
                <a:cs typeface="Times New Roman" pitchFamily="18" charset="0"/>
              </a:rPr>
              <a:t>Julius </a:t>
            </a:r>
            <a:r>
              <a:rPr lang="en-US" b="1" dirty="0" err="1">
                <a:solidFill>
                  <a:schemeClr val="bg1"/>
                </a:solidFill>
                <a:latin typeface="Arial Rounded MT Bold" pitchFamily="34" charset="0"/>
                <a:cs typeface="Times New Roman" pitchFamily="18" charset="0"/>
              </a:rPr>
              <a:t>Wellhausen</a:t>
            </a:r>
            <a:endParaRPr lang="en-US" b="1" dirty="0">
              <a:solidFill>
                <a:schemeClr val="bg1"/>
              </a:solidFill>
              <a:latin typeface="Arial Rounded MT Bold" pitchFamily="34" charset="0"/>
              <a:cs typeface="Times New Roman" pitchFamily="18" charset="0"/>
            </a:endParaRPr>
          </a:p>
          <a:p>
            <a:pPr lvl="1" eaLnBrk="1" hangingPunct="1">
              <a:lnSpc>
                <a:spcPct val="90000"/>
              </a:lnSpc>
            </a:pPr>
            <a:r>
              <a:rPr lang="en-US" b="1" dirty="0">
                <a:solidFill>
                  <a:schemeClr val="bg1"/>
                </a:solidFill>
                <a:latin typeface="Arial Rounded MT Bold" pitchFamily="34" charset="0"/>
                <a:cs typeface="Times New Roman" pitchFamily="18" charset="0"/>
              </a:rPr>
              <a:t>Four sources</a:t>
            </a:r>
          </a:p>
          <a:p>
            <a:pPr lvl="2" eaLnBrk="1" hangingPunct="1">
              <a:lnSpc>
                <a:spcPct val="90000"/>
              </a:lnSpc>
            </a:pPr>
            <a:r>
              <a:rPr lang="en-US" sz="2600" b="1" dirty="0">
                <a:solidFill>
                  <a:schemeClr val="bg1"/>
                </a:solidFill>
                <a:latin typeface="Arial Rounded MT Bold" pitchFamily="34" charset="0"/>
                <a:cs typeface="Times New Roman" pitchFamily="18" charset="0"/>
              </a:rPr>
              <a:t>J = </a:t>
            </a:r>
            <a:r>
              <a:rPr lang="en-US" sz="2600" b="1" dirty="0" err="1">
                <a:solidFill>
                  <a:schemeClr val="bg1"/>
                </a:solidFill>
                <a:latin typeface="Arial Rounded MT Bold" pitchFamily="34" charset="0"/>
                <a:cs typeface="Times New Roman" pitchFamily="18" charset="0"/>
              </a:rPr>
              <a:t>Jahwist</a:t>
            </a:r>
            <a:r>
              <a:rPr lang="en-US" sz="2600" b="1" dirty="0">
                <a:solidFill>
                  <a:schemeClr val="bg1"/>
                </a:solidFill>
                <a:latin typeface="Arial Rounded MT Bold" pitchFamily="34" charset="0"/>
                <a:cs typeface="Times New Roman" pitchFamily="18" charset="0"/>
              </a:rPr>
              <a:t>/</a:t>
            </a:r>
            <a:r>
              <a:rPr lang="en-US" sz="2600" b="1" dirty="0" err="1">
                <a:solidFill>
                  <a:schemeClr val="bg1"/>
                </a:solidFill>
                <a:latin typeface="Arial Rounded MT Bold" pitchFamily="34" charset="0"/>
                <a:cs typeface="Times New Roman" pitchFamily="18" charset="0"/>
              </a:rPr>
              <a:t>Yahwist</a:t>
            </a:r>
            <a:r>
              <a:rPr lang="en-US" sz="2600" b="1" dirty="0">
                <a:solidFill>
                  <a:schemeClr val="bg1"/>
                </a:solidFill>
                <a:latin typeface="Arial Rounded MT Bold" pitchFamily="34" charset="0"/>
                <a:cs typeface="Times New Roman" pitchFamily="18" charset="0"/>
              </a:rPr>
              <a:t>, 950-850</a:t>
            </a:r>
          </a:p>
          <a:p>
            <a:pPr lvl="2" eaLnBrk="1" hangingPunct="1">
              <a:lnSpc>
                <a:spcPct val="90000"/>
              </a:lnSpc>
            </a:pPr>
            <a:r>
              <a:rPr lang="en-US" sz="2600" b="1" dirty="0">
                <a:solidFill>
                  <a:schemeClr val="bg1"/>
                </a:solidFill>
                <a:latin typeface="Arial Rounded MT Bold" pitchFamily="34" charset="0"/>
                <a:cs typeface="Times New Roman" pitchFamily="18" charset="0"/>
              </a:rPr>
              <a:t>E = </a:t>
            </a:r>
            <a:r>
              <a:rPr lang="en-US" sz="2600" b="1" dirty="0" err="1">
                <a:solidFill>
                  <a:schemeClr val="bg1"/>
                </a:solidFill>
                <a:latin typeface="Arial Rounded MT Bold" pitchFamily="34" charset="0"/>
                <a:cs typeface="Times New Roman" pitchFamily="18" charset="0"/>
              </a:rPr>
              <a:t>Elohist</a:t>
            </a:r>
            <a:r>
              <a:rPr lang="en-US" sz="2600" b="1" dirty="0">
                <a:solidFill>
                  <a:schemeClr val="bg1"/>
                </a:solidFill>
                <a:latin typeface="Arial Rounded MT Bold" pitchFamily="34" charset="0"/>
                <a:cs typeface="Times New Roman" pitchFamily="18" charset="0"/>
              </a:rPr>
              <a:t>, 750-700</a:t>
            </a:r>
          </a:p>
          <a:p>
            <a:pPr lvl="2" eaLnBrk="1" hangingPunct="1">
              <a:lnSpc>
                <a:spcPct val="90000"/>
              </a:lnSpc>
            </a:pPr>
            <a:r>
              <a:rPr lang="en-US" sz="2600" b="1" dirty="0">
                <a:solidFill>
                  <a:schemeClr val="bg1"/>
                </a:solidFill>
                <a:latin typeface="Arial Rounded MT Bold" pitchFamily="34" charset="0"/>
                <a:cs typeface="Times New Roman" pitchFamily="18" charset="0"/>
              </a:rPr>
              <a:t>D = </a:t>
            </a:r>
            <a:r>
              <a:rPr lang="en-US" sz="2600" b="1" dirty="0" err="1">
                <a:solidFill>
                  <a:schemeClr val="bg1"/>
                </a:solidFill>
                <a:latin typeface="Arial Rounded MT Bold" pitchFamily="34" charset="0"/>
                <a:cs typeface="Times New Roman" pitchFamily="18" charset="0"/>
              </a:rPr>
              <a:t>Deuteronomist</a:t>
            </a:r>
            <a:r>
              <a:rPr lang="en-US" sz="2600" b="1" dirty="0">
                <a:solidFill>
                  <a:schemeClr val="bg1"/>
                </a:solidFill>
                <a:latin typeface="Arial Rounded MT Bold" pitchFamily="34" charset="0"/>
                <a:cs typeface="Times New Roman" pitchFamily="18" charset="0"/>
              </a:rPr>
              <a:t>, late 7</a:t>
            </a:r>
            <a:r>
              <a:rPr lang="en-US" sz="2600" b="1" baseline="30000" dirty="0">
                <a:solidFill>
                  <a:schemeClr val="bg1"/>
                </a:solidFill>
                <a:latin typeface="Arial Rounded MT Bold" pitchFamily="34" charset="0"/>
                <a:cs typeface="Times New Roman" pitchFamily="18" charset="0"/>
              </a:rPr>
              <a:t>th</a:t>
            </a:r>
            <a:r>
              <a:rPr lang="en-US" sz="2600" b="1" dirty="0">
                <a:solidFill>
                  <a:schemeClr val="bg1"/>
                </a:solidFill>
                <a:latin typeface="Arial Rounded MT Bold" pitchFamily="34" charset="0"/>
                <a:cs typeface="Times New Roman" pitchFamily="18" charset="0"/>
              </a:rPr>
              <a:t>-6</a:t>
            </a:r>
            <a:r>
              <a:rPr lang="en-US" sz="2600" b="1" baseline="30000" dirty="0">
                <a:solidFill>
                  <a:schemeClr val="bg1"/>
                </a:solidFill>
                <a:latin typeface="Arial Rounded MT Bold" pitchFamily="34" charset="0"/>
                <a:cs typeface="Times New Roman" pitchFamily="18" charset="0"/>
              </a:rPr>
              <a:t>th</a:t>
            </a:r>
            <a:r>
              <a:rPr lang="en-US" sz="2600" b="1" dirty="0">
                <a:solidFill>
                  <a:schemeClr val="bg1"/>
                </a:solidFill>
                <a:latin typeface="Arial Rounded MT Bold" pitchFamily="34" charset="0"/>
                <a:cs typeface="Times New Roman" pitchFamily="18" charset="0"/>
              </a:rPr>
              <a:t> century</a:t>
            </a:r>
          </a:p>
          <a:p>
            <a:pPr lvl="2" eaLnBrk="1" hangingPunct="1">
              <a:lnSpc>
                <a:spcPct val="90000"/>
              </a:lnSpc>
            </a:pPr>
            <a:r>
              <a:rPr lang="en-US" sz="2600" b="1" dirty="0">
                <a:solidFill>
                  <a:schemeClr val="bg1"/>
                </a:solidFill>
                <a:latin typeface="Arial Rounded MT Bold" pitchFamily="34" charset="0"/>
                <a:cs typeface="Times New Roman" pitchFamily="18" charset="0"/>
              </a:rPr>
              <a:t>P = Priestly, 6</a:t>
            </a:r>
            <a:r>
              <a:rPr lang="en-US" sz="2600" b="1" baseline="30000" dirty="0">
                <a:solidFill>
                  <a:schemeClr val="bg1"/>
                </a:solidFill>
                <a:latin typeface="Arial Rounded MT Bold" pitchFamily="34" charset="0"/>
                <a:cs typeface="Times New Roman" pitchFamily="18" charset="0"/>
              </a:rPr>
              <a:t>th</a:t>
            </a:r>
            <a:r>
              <a:rPr lang="en-US" sz="2600" b="1" dirty="0">
                <a:solidFill>
                  <a:schemeClr val="bg1"/>
                </a:solidFill>
                <a:latin typeface="Arial Rounded MT Bold" pitchFamily="34" charset="0"/>
                <a:cs typeface="Times New Roman" pitchFamily="18" charset="0"/>
              </a:rPr>
              <a:t>-5</a:t>
            </a:r>
            <a:r>
              <a:rPr lang="en-US" sz="2600" b="1" baseline="30000" dirty="0">
                <a:solidFill>
                  <a:schemeClr val="bg1"/>
                </a:solidFill>
                <a:latin typeface="Arial Rounded MT Bold" pitchFamily="34" charset="0"/>
                <a:cs typeface="Times New Roman" pitchFamily="18" charset="0"/>
              </a:rPr>
              <a:t>th</a:t>
            </a:r>
            <a:r>
              <a:rPr lang="en-US" sz="2600" b="1" dirty="0">
                <a:solidFill>
                  <a:schemeClr val="bg1"/>
                </a:solidFill>
                <a:latin typeface="Arial Rounded MT Bold" pitchFamily="34" charset="0"/>
                <a:cs typeface="Times New Roman" pitchFamily="18" charset="0"/>
              </a:rPr>
              <a:t> century</a:t>
            </a:r>
          </a:p>
        </p:txBody>
      </p:sp>
    </p:spTree>
    <p:extLst>
      <p:ext uri="{BB962C8B-B14F-4D97-AF65-F5344CB8AC3E}">
        <p14:creationId xmlns:p14="http://schemas.microsoft.com/office/powerpoint/2010/main" val="3833060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 calcmode="lin" valueType="num">
                                      <p:cBhvr>
                                        <p:cTn id="15" dur="10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25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 calcmode="lin" valueType="num">
                                      <p:cBhvr>
                                        <p:cTn id="23" dur="10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25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531">
                                            <p:txEl>
                                              <p:pRg st="2" end="2"/>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22531">
                                            <p:txEl>
                                              <p:pRg st="3" end="3"/>
                                            </p:txEl>
                                          </p:spTgt>
                                        </p:tgtEl>
                                        <p:attrNameLst>
                                          <p:attrName>style.visibility</p:attrName>
                                        </p:attrNameLst>
                                      </p:cBhvr>
                                      <p:to>
                                        <p:strVal val="visible"/>
                                      </p:to>
                                    </p:set>
                                    <p:anim calcmode="lin" valueType="num">
                                      <p:cBhvr>
                                        <p:cTn id="29" dur="1000" fill="hold"/>
                                        <p:tgtEl>
                                          <p:spTgt spid="22531">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2531">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2253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2531">
                                            <p:txEl>
                                              <p:pRg st="3" end="3"/>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 calcmode="lin" valueType="num">
                                      <p:cBhvr>
                                        <p:cTn id="35" dur="1000" fill="hold"/>
                                        <p:tgtEl>
                                          <p:spTgt spid="22531">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2531">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2253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2531">
                                            <p:txEl>
                                              <p:pRg st="4" end="4"/>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22531">
                                            <p:txEl>
                                              <p:pRg st="5" end="5"/>
                                            </p:txEl>
                                          </p:spTgt>
                                        </p:tgtEl>
                                        <p:attrNameLst>
                                          <p:attrName>style.visibility</p:attrName>
                                        </p:attrNameLst>
                                      </p:cBhvr>
                                      <p:to>
                                        <p:strVal val="visible"/>
                                      </p:to>
                                    </p:set>
                                    <p:anim calcmode="lin" valueType="num">
                                      <p:cBhvr>
                                        <p:cTn id="41" dur="1000" fill="hold"/>
                                        <p:tgtEl>
                                          <p:spTgt spid="22531">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22531">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2253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2531">
                                            <p:txEl>
                                              <p:pRg st="5" end="5"/>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531">
                                            <p:txEl>
                                              <p:pRg st="6" end="6"/>
                                            </p:txEl>
                                          </p:spTgt>
                                        </p:tgtEl>
                                        <p:attrNameLst>
                                          <p:attrName>style.visibility</p:attrName>
                                        </p:attrNameLst>
                                      </p:cBhvr>
                                      <p:to>
                                        <p:strVal val="visible"/>
                                      </p:to>
                                    </p:set>
                                    <p:anim calcmode="lin" valueType="num">
                                      <p:cBhvr>
                                        <p:cTn id="47" dur="1000" fill="hold"/>
                                        <p:tgtEl>
                                          <p:spTgt spid="22531">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22531">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2253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53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Critical study of the Pentateuch</a:t>
            </a:r>
          </a:p>
        </p:txBody>
      </p:sp>
      <p:sp>
        <p:nvSpPr>
          <p:cNvPr id="5123" name="Content Placeholder 1"/>
          <p:cNvSpPr>
            <a:spLocks noGrp="1"/>
          </p:cNvSpPr>
          <p:nvPr>
            <p:ph idx="1"/>
          </p:nvPr>
        </p:nvSpPr>
        <p:spPr>
          <a:xfrm>
            <a:off x="579438" y="5575300"/>
            <a:ext cx="7772400" cy="725488"/>
          </a:xfrm>
        </p:spPr>
        <p:txBody>
          <a:bodyPr/>
          <a:lstStyle/>
          <a:p>
            <a:r>
              <a:rPr lang="en-US">
                <a:solidFill>
                  <a:schemeClr val="bg1"/>
                </a:solidFill>
                <a:latin typeface="Arial" pitchFamily="34" charset="0"/>
                <a:cs typeface="Arial" pitchFamily="34" charset="0"/>
              </a:rPr>
              <a:t>From New World Encyclopedia.</a:t>
            </a:r>
          </a:p>
        </p:txBody>
      </p:sp>
      <p:pic>
        <p:nvPicPr>
          <p:cNvPr id="5124" name="Picture 2" descr="http://static.newworldencyclopedia.org/thumb/6/6b/Modern_documentary_hypothesis.png/250px-Modern_documentary_hypothe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8200"/>
            <a:ext cx="61976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3962400" cy="3048000"/>
          </a:xfrm>
        </p:spPr>
        <p:txBody>
          <a:bodyPr/>
          <a:lstStyle/>
          <a:p>
            <a:pPr eaLnBrk="1" hangingPunct="1"/>
            <a:r>
              <a:rPr lang="en-US" b="1" dirty="0">
                <a:solidFill>
                  <a:schemeClr val="bg1"/>
                </a:solidFill>
                <a:latin typeface="Arial Rounded MT Bold" pitchFamily="34" charset="0"/>
                <a:cs typeface="Times New Roman" pitchFamily="18" charset="0"/>
              </a:rPr>
              <a:t>Critical study of the Pentateuch</a:t>
            </a:r>
          </a:p>
        </p:txBody>
      </p:sp>
      <p:sp>
        <p:nvSpPr>
          <p:cNvPr id="5123" name="Content Placeholder 1"/>
          <p:cNvSpPr>
            <a:spLocks noGrp="1"/>
          </p:cNvSpPr>
          <p:nvPr>
            <p:ph idx="1"/>
          </p:nvPr>
        </p:nvSpPr>
        <p:spPr>
          <a:xfrm>
            <a:off x="579438" y="5575300"/>
            <a:ext cx="7772400" cy="725488"/>
          </a:xfrm>
        </p:spPr>
        <p:txBody>
          <a:bodyPr/>
          <a:lstStyle/>
          <a:p>
            <a:endParaRPr lang="en-US" dirty="0">
              <a:solidFill>
                <a:schemeClr val="bg1"/>
              </a:solidFill>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580" y="-18119"/>
            <a:ext cx="5277422" cy="687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91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838200"/>
          </a:xfrm>
        </p:spPr>
        <p:txBody>
          <a:bodyPr/>
          <a:lstStyle/>
          <a:p>
            <a:pPr eaLnBrk="1" hangingPunct="1"/>
            <a:r>
              <a:rPr lang="en-US" b="1">
                <a:solidFill>
                  <a:schemeClr val="bg1"/>
                </a:solidFill>
                <a:latin typeface="Arial Rounded MT Bold" pitchFamily="34" charset="0"/>
                <a:cs typeface="Times New Roman" pitchFamily="18" charset="0"/>
              </a:rPr>
              <a:t>Critical study of the Pentateuch</a:t>
            </a:r>
          </a:p>
        </p:txBody>
      </p:sp>
      <p:sp>
        <p:nvSpPr>
          <p:cNvPr id="5123" name="Content Placeholder 1"/>
          <p:cNvSpPr>
            <a:spLocks noGrp="1"/>
          </p:cNvSpPr>
          <p:nvPr>
            <p:ph idx="1"/>
          </p:nvPr>
        </p:nvSpPr>
        <p:spPr>
          <a:xfrm>
            <a:off x="579438" y="5575300"/>
            <a:ext cx="7772400" cy="725488"/>
          </a:xfrm>
        </p:spPr>
        <p:txBody>
          <a:bodyPr/>
          <a:lstStyle/>
          <a:p>
            <a:endParaRPr lang="en-US" dirty="0">
              <a:solidFill>
                <a:schemeClr val="bg1"/>
              </a:solidFill>
              <a:latin typeface="Arial" pitchFamily="34" charset="0"/>
              <a:cs typeface="Arial"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9" t="4546" r="2059" b="5679"/>
          <a:stretch/>
        </p:blipFill>
        <p:spPr bwMode="auto">
          <a:xfrm>
            <a:off x="0" y="0"/>
            <a:ext cx="9144000" cy="681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71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0"/>
            <a:ext cx="7772400" cy="1219200"/>
          </a:xfrm>
        </p:spPr>
        <p:txBody>
          <a:bodyPr/>
          <a:lstStyle/>
          <a:p>
            <a:pPr eaLnBrk="1" hangingPunct="1"/>
            <a:r>
              <a:rPr lang="en-US" sz="3600" b="1" dirty="0">
                <a:solidFill>
                  <a:srgbClr val="FFFF99"/>
                </a:solidFill>
                <a:latin typeface="Cooper Black" pitchFamily="18" charset="0"/>
                <a:cs typeface="Times New Roman" pitchFamily="18" charset="0"/>
              </a:rPr>
              <a:t>Documentary Hypothesis--Problems </a:t>
            </a:r>
          </a:p>
        </p:txBody>
      </p:sp>
      <p:sp>
        <p:nvSpPr>
          <p:cNvPr id="14339" name="Rectangle 3"/>
          <p:cNvSpPr>
            <a:spLocks noGrp="1" noChangeArrowheads="1"/>
          </p:cNvSpPr>
          <p:nvPr>
            <p:ph type="body" idx="1"/>
          </p:nvPr>
        </p:nvSpPr>
        <p:spPr>
          <a:xfrm>
            <a:off x="304800" y="1219200"/>
            <a:ext cx="8686800" cy="4343400"/>
          </a:xfrm>
        </p:spPr>
        <p:txBody>
          <a:bodyPr/>
          <a:lstStyle/>
          <a:p>
            <a:pPr eaLnBrk="1" hangingPunct="1"/>
            <a:r>
              <a:rPr lang="en-US" b="1" dirty="0">
                <a:solidFill>
                  <a:srgbClr val="FFFF99"/>
                </a:solidFill>
                <a:latin typeface="Arial" pitchFamily="34" charset="0"/>
                <a:cs typeface="Arial" pitchFamily="34" charset="0"/>
              </a:rPr>
              <a:t>“There is at the present moment no consensus whatever about when, why, how, and through whom the Pentateuch reached its present form, and opinions about the dates of composition of its various parts differ by more than five hundred years” (R. N. </a:t>
            </a:r>
            <a:r>
              <a:rPr lang="en-US" b="1" dirty="0" err="1">
                <a:solidFill>
                  <a:srgbClr val="FFFF99"/>
                </a:solidFill>
                <a:latin typeface="Arial" pitchFamily="34" charset="0"/>
                <a:cs typeface="Arial" pitchFamily="34" charset="0"/>
              </a:rPr>
              <a:t>Whybray</a:t>
            </a:r>
            <a:r>
              <a:rPr lang="en-US" b="1" dirty="0">
                <a:solidFill>
                  <a:srgbClr val="FFFF99"/>
                </a:solidFill>
                <a:latin typeface="Arial" pitchFamily="34" charset="0"/>
                <a:cs typeface="Arial" pitchFamily="34" charset="0"/>
              </a:rPr>
              <a:t>, </a:t>
            </a:r>
            <a:r>
              <a:rPr lang="en-US" b="1" i="1" dirty="0">
                <a:solidFill>
                  <a:srgbClr val="FFFF99"/>
                </a:solidFill>
                <a:latin typeface="Arial" pitchFamily="34" charset="0"/>
                <a:cs typeface="Arial" pitchFamily="34" charset="0"/>
              </a:rPr>
              <a:t>Introduction to the Pentateuch</a:t>
            </a:r>
            <a:r>
              <a:rPr lang="en-US" b="1" dirty="0">
                <a:solidFill>
                  <a:srgbClr val="FFFF99"/>
                </a:solidFill>
                <a:latin typeface="Arial" pitchFamily="34" charset="0"/>
                <a:cs typeface="Arial" pitchFamily="34" charset="0"/>
              </a:rPr>
              <a:t>, 12-13).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3"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CCCC"/>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CCCC"/>
            </a:solidFill>
            <a:effectLst/>
            <a:latin typeface="Arial Rounded MT Bold"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11292</TotalTime>
  <Words>701</Words>
  <Application>Microsoft Office PowerPoint</Application>
  <PresentationFormat>On-screen Show (4:3)</PresentationFormat>
  <Paragraphs>173</Paragraphs>
  <Slides>44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Rounded MT Bold</vt:lpstr>
      <vt:lpstr>Cooper Black</vt:lpstr>
      <vt:lpstr>SBL Hebrew</vt:lpstr>
      <vt:lpstr>Showcard Gothic</vt:lpstr>
      <vt:lpstr>Times New Roman</vt:lpstr>
      <vt:lpstr>Default Design</vt:lpstr>
      <vt:lpstr>Pentateuch 1</vt:lpstr>
      <vt:lpstr>Pentateuch &amp; “Torah”</vt:lpstr>
      <vt:lpstr>Critical study of the Pentateuch</vt:lpstr>
      <vt:lpstr>Critical study of the Pentateuch</vt:lpstr>
      <vt:lpstr>Critical study of the Pentateuch</vt:lpstr>
      <vt:lpstr>Critical study of the Pentateuch</vt:lpstr>
      <vt:lpstr>Critical study of the Pentateuch</vt:lpstr>
      <vt:lpstr>Critical study of the Pentateuch</vt:lpstr>
      <vt:lpstr>Documentary Hypothesis--Problems </vt:lpstr>
      <vt:lpstr>Critical study of the Pentateuch</vt:lpstr>
      <vt:lpstr>Theological Themes of the Pentateuch</vt:lpstr>
      <vt:lpstr>Structure of Genesis--Toledoth</vt:lpstr>
      <vt:lpstr>Primeval Prologue—Gen. 1-11</vt:lpstr>
      <vt:lpstr>Ancient Cosmology</vt:lpstr>
      <vt:lpstr>Creation—Gen. 1-2</vt:lpstr>
      <vt:lpstr>Primeval Prologue—Creation Days</vt:lpstr>
      <vt:lpstr>Creation and the Enuma Elish</vt:lpstr>
      <vt:lpstr>Creation and the Enuma Elish</vt:lpstr>
      <vt:lpstr>What happened to the dinosaurs?</vt:lpstr>
      <vt:lpstr>Primeval Prologue—Theological Themes</vt:lpstr>
      <vt:lpstr>Genesis 3:1</vt:lpstr>
      <vt:lpstr>Genesis 3:1</vt:lpstr>
      <vt:lpstr>Genesis 3:1</vt:lpstr>
      <vt:lpstr>Genesis 3:1</vt:lpstr>
      <vt:lpstr>Genesis 3:1</vt:lpstr>
      <vt:lpstr>Genesis 3:1</vt:lpstr>
      <vt:lpstr>Genesis 3:1</vt:lpstr>
      <vt:lpstr>Genesis 3:1</vt:lpstr>
      <vt:lpstr>Genesis 3:1</vt:lpstr>
      <vt:lpstr>Genesis 3:1</vt:lpstr>
      <vt:lpstr>Genesis 3:1</vt:lpstr>
      <vt:lpstr>Genesis 3:1</vt:lpstr>
      <vt:lpstr>Primeval Prologue—Theological Themes</vt:lpstr>
      <vt:lpstr>Primeval Prologue—Theological Themes</vt:lpstr>
      <vt:lpstr>Primeval Prologue &amp; Mission</vt:lpstr>
      <vt:lpstr>PowerPoint Presentation</vt:lpstr>
      <vt:lpstr>Patriarchal History—Gen. 12-50</vt:lpstr>
      <vt:lpstr>Patriarchal History—Gen. 11-50</vt:lpstr>
      <vt:lpstr>Patriarchal History—Gen. 11-50</vt:lpstr>
      <vt:lpstr>Patriarchal History—Gen. 11-50</vt:lpstr>
      <vt:lpstr>PowerPoint Presentation</vt:lpstr>
      <vt:lpstr>Patriarchal History—    Theological Themes</vt:lpstr>
      <vt:lpstr>Patriarchal History—    Theological Themes</vt:lpstr>
      <vt:lpstr>Patriarchal History &amp; Mission</vt:lpstr>
    </vt:vector>
  </TitlesOfParts>
  <Company>HGST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Minor Prophets</dc:title>
  <dc:creator>Chuck Pitts</dc:creator>
  <cp:lastModifiedBy>Chuck Pitts</cp:lastModifiedBy>
  <cp:revision>74</cp:revision>
  <cp:lastPrinted>2012-09-12T22:12:58Z</cp:lastPrinted>
  <dcterms:created xsi:type="dcterms:W3CDTF">2000-01-25T16:28:06Z</dcterms:created>
  <dcterms:modified xsi:type="dcterms:W3CDTF">2019-02-14T03:19:59Z</dcterms:modified>
</cp:coreProperties>
</file>