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7"/>
  </p:notesMasterIdLst>
  <p:handoutMasterIdLst>
    <p:handoutMasterId r:id="rId58"/>
  </p:handoutMasterIdLst>
  <p:sldIdLst>
    <p:sldId id="256" r:id="rId3"/>
    <p:sldId id="263" r:id="rId4"/>
    <p:sldId id="286" r:id="rId5"/>
    <p:sldId id="267" r:id="rId6"/>
    <p:sldId id="266" r:id="rId7"/>
    <p:sldId id="272" r:id="rId8"/>
    <p:sldId id="257" r:id="rId9"/>
    <p:sldId id="261" r:id="rId10"/>
    <p:sldId id="273" r:id="rId11"/>
    <p:sldId id="280" r:id="rId12"/>
    <p:sldId id="288" r:id="rId13"/>
    <p:sldId id="274" r:id="rId14"/>
    <p:sldId id="281" r:id="rId15"/>
    <p:sldId id="275" r:id="rId16"/>
    <p:sldId id="282" r:id="rId17"/>
    <p:sldId id="289" r:id="rId18"/>
    <p:sldId id="283" r:id="rId19"/>
    <p:sldId id="276" r:id="rId20"/>
    <p:sldId id="290" r:id="rId21"/>
    <p:sldId id="287" r:id="rId22"/>
    <p:sldId id="277" r:id="rId23"/>
    <p:sldId id="292" r:id="rId24"/>
    <p:sldId id="301" r:id="rId25"/>
    <p:sldId id="291" r:id="rId26"/>
    <p:sldId id="294" r:id="rId27"/>
    <p:sldId id="310" r:id="rId28"/>
    <p:sldId id="278" r:id="rId29"/>
    <p:sldId id="311" r:id="rId30"/>
    <p:sldId id="285" r:id="rId31"/>
    <p:sldId id="302" r:id="rId32"/>
    <p:sldId id="298" r:id="rId33"/>
    <p:sldId id="308" r:id="rId34"/>
    <p:sldId id="309" r:id="rId35"/>
    <p:sldId id="306" r:id="rId36"/>
    <p:sldId id="307" r:id="rId37"/>
    <p:sldId id="312" r:id="rId38"/>
    <p:sldId id="293" r:id="rId39"/>
    <p:sldId id="295" r:id="rId40"/>
    <p:sldId id="314" r:id="rId41"/>
    <p:sldId id="304" r:id="rId42"/>
    <p:sldId id="303" r:id="rId43"/>
    <p:sldId id="305" r:id="rId44"/>
    <p:sldId id="315" r:id="rId45"/>
    <p:sldId id="316" r:id="rId46"/>
    <p:sldId id="313" r:id="rId47"/>
    <p:sldId id="317" r:id="rId48"/>
    <p:sldId id="296" r:id="rId49"/>
    <p:sldId id="297" r:id="rId50"/>
    <p:sldId id="268" r:id="rId51"/>
    <p:sldId id="269" r:id="rId52"/>
    <p:sldId id="299" r:id="rId53"/>
    <p:sldId id="270" r:id="rId54"/>
    <p:sldId id="271" r:id="rId55"/>
    <p:sldId id="300" r:id="rId56"/>
  </p:sldIdLst>
  <p:sldSz cx="9144000" cy="6858000" type="screen4x3"/>
  <p:notesSz cx="6858000" cy="9296400"/>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a:srgbClr val="FF99FF"/>
    <a:srgbClr val="540054"/>
    <a:srgbClr val="CCECFF"/>
    <a:srgbClr val="CCFFCC"/>
    <a:srgbClr val="FFFF99"/>
    <a:srgbClr val="FFCC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7" autoAdjust="0"/>
    <p:restoredTop sz="94707" autoAdjust="0"/>
  </p:normalViewPr>
  <p:slideViewPr>
    <p:cSldViewPr>
      <p:cViewPr varScale="1">
        <p:scale>
          <a:sx n="58" d="100"/>
          <a:sy n="58" d="100"/>
        </p:scale>
        <p:origin x="-720" y="-9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14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defTabSz="931863">
              <a:defRPr sz="1200"/>
            </a:lvl1pPr>
          </a:lstStyle>
          <a:p>
            <a:pPr>
              <a:defRPr/>
            </a:pPr>
            <a:endParaRPr lang="en-US"/>
          </a:p>
        </p:txBody>
      </p:sp>
      <p:sp>
        <p:nvSpPr>
          <p:cNvPr id="16387"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a:defRPr sz="1200"/>
            </a:lvl1pPr>
          </a:lstStyle>
          <a:p>
            <a:pPr>
              <a:defRPr/>
            </a:pPr>
            <a:endParaRPr lang="en-US"/>
          </a:p>
        </p:txBody>
      </p:sp>
      <p:sp>
        <p:nvSpPr>
          <p:cNvPr id="16388"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defTabSz="931863">
              <a:defRPr sz="1200"/>
            </a:lvl1pPr>
          </a:lstStyle>
          <a:p>
            <a:pPr>
              <a:defRPr/>
            </a:pPr>
            <a:endParaRPr lang="en-US"/>
          </a:p>
        </p:txBody>
      </p:sp>
      <p:sp>
        <p:nvSpPr>
          <p:cNvPr id="16389"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a:defRPr sz="1200"/>
            </a:lvl1pPr>
          </a:lstStyle>
          <a:p>
            <a:pPr>
              <a:defRPr/>
            </a:pPr>
            <a:fld id="{E4EF186C-1270-4D4E-B24C-3D54956C62BF}" type="slidenum">
              <a:rPr lang="en-US"/>
              <a:pPr>
                <a:defRPr/>
              </a:pPr>
              <a:t>‹#›</a:t>
            </a:fld>
            <a:endParaRPr lang="en-US"/>
          </a:p>
        </p:txBody>
      </p:sp>
    </p:spTree>
    <p:extLst>
      <p:ext uri="{BB962C8B-B14F-4D97-AF65-F5344CB8AC3E}">
        <p14:creationId xmlns:p14="http://schemas.microsoft.com/office/powerpoint/2010/main" val="33342472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3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8915" name="Rectangle 3"/>
          <p:cNvSpPr>
            <a:spLocks noGrp="1" noChangeArrowheads="1"/>
          </p:cNvSpPr>
          <p:nvPr>
            <p:ph type="dt" idx="1"/>
          </p:nvPr>
        </p:nvSpPr>
        <p:spPr bwMode="auto">
          <a:xfrm>
            <a:off x="3889375" y="0"/>
            <a:ext cx="2973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8372" name="Rectangle 4"/>
          <p:cNvSpPr>
            <a:spLocks noGrp="1" noRot="1" noChangeAspect="1" noChangeArrowheads="1" noTextEdit="1"/>
          </p:cNvSpPr>
          <p:nvPr>
            <p:ph type="sldImg" idx="2"/>
          </p:nvPr>
        </p:nvSpPr>
        <p:spPr bwMode="auto">
          <a:xfrm>
            <a:off x="1096963" y="685800"/>
            <a:ext cx="4668837" cy="35004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8917" name="Rectangle 5"/>
          <p:cNvSpPr>
            <a:spLocks noGrp="1" noChangeArrowheads="1"/>
          </p:cNvSpPr>
          <p:nvPr>
            <p:ph type="body" sz="quarter" idx="3"/>
          </p:nvPr>
        </p:nvSpPr>
        <p:spPr bwMode="auto">
          <a:xfrm>
            <a:off x="914400" y="4414838"/>
            <a:ext cx="5033963" cy="418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918" name="Rectangle 6"/>
          <p:cNvSpPr>
            <a:spLocks noGrp="1" noChangeArrowheads="1"/>
          </p:cNvSpPr>
          <p:nvPr>
            <p:ph type="ftr" sz="quarter" idx="4"/>
          </p:nvPr>
        </p:nvSpPr>
        <p:spPr bwMode="auto">
          <a:xfrm>
            <a:off x="0" y="8829675"/>
            <a:ext cx="2973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8919" name="Rectangle 7"/>
          <p:cNvSpPr>
            <a:spLocks noGrp="1" noChangeArrowheads="1"/>
          </p:cNvSpPr>
          <p:nvPr>
            <p:ph type="sldNum" sz="quarter" idx="5"/>
          </p:nvPr>
        </p:nvSpPr>
        <p:spPr bwMode="auto">
          <a:xfrm>
            <a:off x="3889375" y="8829675"/>
            <a:ext cx="2973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CF1E3C24-DBF8-494E-9683-B88B3E85ACD9}" type="slidenum">
              <a:rPr lang="en-US"/>
              <a:pPr>
                <a:defRPr/>
              </a:pPr>
              <a:t>‹#›</a:t>
            </a:fld>
            <a:endParaRPr lang="en-US"/>
          </a:p>
        </p:txBody>
      </p:sp>
    </p:spTree>
    <p:extLst>
      <p:ext uri="{BB962C8B-B14F-4D97-AF65-F5344CB8AC3E}">
        <p14:creationId xmlns:p14="http://schemas.microsoft.com/office/powerpoint/2010/main" val="25905808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B290107B-3A32-4270-9E86-1C7712813966}" type="slidenum">
              <a:rPr lang="en-US" altLang="en-US" smtClean="0"/>
              <a:pPr eaLnBrk="1" hangingPunct="1">
                <a:spcBef>
                  <a:spcPct val="0"/>
                </a:spcBef>
              </a:pPr>
              <a:t>1</a:t>
            </a:fld>
            <a:endParaRPr lang="en-US"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594A89ED-9711-48D5-8B07-13EA7E456E62}" type="slidenum">
              <a:rPr lang="en-US" altLang="en-US" smtClean="0"/>
              <a:pPr eaLnBrk="1" hangingPunct="1">
                <a:spcBef>
                  <a:spcPct val="0"/>
                </a:spcBef>
              </a:pPr>
              <a:t>10</a:t>
            </a:fld>
            <a:endParaRPr lang="en-US" alt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BB868FDD-2769-4AD0-B6C6-A33D394221C6}" type="slidenum">
              <a:rPr lang="en-US" altLang="en-US" smtClean="0"/>
              <a:pPr eaLnBrk="1" hangingPunct="1">
                <a:spcBef>
                  <a:spcPct val="0"/>
                </a:spcBef>
              </a:pPr>
              <a:t>11</a:t>
            </a:fld>
            <a:endParaRPr lang="en-US" alt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E2D5724A-9724-431E-A656-B3C67A686E36}" type="slidenum">
              <a:rPr lang="en-US" altLang="en-US" smtClean="0"/>
              <a:pPr eaLnBrk="1" hangingPunct="1">
                <a:spcBef>
                  <a:spcPct val="0"/>
                </a:spcBef>
              </a:pPr>
              <a:t>12</a:t>
            </a:fld>
            <a:endParaRPr lang="en-US" alt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281A8FA7-69A1-4E99-9A93-34DA5E77AFF9}" type="slidenum">
              <a:rPr lang="en-US" altLang="en-US" smtClean="0"/>
              <a:pPr eaLnBrk="1" hangingPunct="1">
                <a:spcBef>
                  <a:spcPct val="0"/>
                </a:spcBef>
              </a:pPr>
              <a:t>13</a:t>
            </a:fld>
            <a:endParaRPr lang="en-US" alt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7E90B3B3-D2F8-4821-8A9C-182742AEC152}" type="slidenum">
              <a:rPr lang="en-US" altLang="en-US" smtClean="0"/>
              <a:pPr eaLnBrk="1" hangingPunct="1">
                <a:spcBef>
                  <a:spcPct val="0"/>
                </a:spcBef>
              </a:pPr>
              <a:t>14</a:t>
            </a:fld>
            <a:endParaRPr lang="en-US" alt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CE0DF1C5-C3BB-4F02-B3FA-A4F7EC35A1EC}" type="slidenum">
              <a:rPr lang="en-US" altLang="en-US" smtClean="0"/>
              <a:pPr eaLnBrk="1" hangingPunct="1">
                <a:spcBef>
                  <a:spcPct val="0"/>
                </a:spcBef>
              </a:pPr>
              <a:t>15</a:t>
            </a:fld>
            <a:endParaRPr lang="en-US" alt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12742DAB-07D1-4C4A-AE5B-8D7F755FC53A}" type="slidenum">
              <a:rPr lang="en-US" altLang="en-US" smtClean="0"/>
              <a:pPr eaLnBrk="1" hangingPunct="1">
                <a:spcBef>
                  <a:spcPct val="0"/>
                </a:spcBef>
              </a:pPr>
              <a:t>16</a:t>
            </a:fld>
            <a:endParaRPr lang="en-US" alt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7FB71C98-1C2A-403E-8A76-94C3CC84F604}" type="slidenum">
              <a:rPr lang="en-US" altLang="en-US" smtClean="0"/>
              <a:pPr eaLnBrk="1" hangingPunct="1">
                <a:spcBef>
                  <a:spcPct val="0"/>
                </a:spcBef>
              </a:pPr>
              <a:t>17</a:t>
            </a:fld>
            <a:endParaRPr lang="en-US" alt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C022E4C3-7A44-4060-9D06-80BD9CDADFB5}" type="slidenum">
              <a:rPr lang="en-US" altLang="en-US" smtClean="0"/>
              <a:pPr eaLnBrk="1" hangingPunct="1">
                <a:spcBef>
                  <a:spcPct val="0"/>
                </a:spcBef>
              </a:pPr>
              <a:t>18</a:t>
            </a:fld>
            <a:endParaRPr lang="en-US" alt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CE943D2A-5777-48C7-ACDB-567334D7B235}" type="slidenum">
              <a:rPr lang="en-US" altLang="en-US" smtClean="0"/>
              <a:pPr eaLnBrk="1" hangingPunct="1">
                <a:spcBef>
                  <a:spcPct val="0"/>
                </a:spcBef>
              </a:pPr>
              <a:t>19</a:t>
            </a:fld>
            <a:endParaRPr lang="en-US" alt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ED7C5956-6FFC-463F-9E6B-1B96D4BC92A0}" type="slidenum">
              <a:rPr lang="en-US" altLang="en-US" smtClean="0"/>
              <a:pPr eaLnBrk="1" hangingPunct="1">
                <a:spcBef>
                  <a:spcPct val="0"/>
                </a:spcBef>
              </a:pPr>
              <a:t>2</a:t>
            </a:fld>
            <a:endParaRPr lang="en-US" alt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64A097D5-5745-460A-AF94-B5CC5A8BC8BB}" type="slidenum">
              <a:rPr lang="en-US" altLang="en-US" smtClean="0">
                <a:solidFill>
                  <a:srgbClr val="000000"/>
                </a:solidFill>
              </a:rPr>
              <a:pPr eaLnBrk="1" hangingPunct="1">
                <a:spcBef>
                  <a:spcPct val="0"/>
                </a:spcBef>
              </a:pPr>
              <a:t>20</a:t>
            </a:fld>
            <a:endParaRPr lang="en-US" altLang="en-US">
              <a:solidFill>
                <a:srgbClr val="000000"/>
              </a:solidFill>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377F16BB-C637-425A-8ADE-B0ECC367B196}" type="slidenum">
              <a:rPr lang="en-US" altLang="en-US" smtClean="0"/>
              <a:pPr eaLnBrk="1" hangingPunct="1">
                <a:spcBef>
                  <a:spcPct val="0"/>
                </a:spcBef>
              </a:pPr>
              <a:t>21</a:t>
            </a:fld>
            <a:endParaRPr lang="en-US" alt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6CB5365A-5B9E-4A69-9CBF-17A0469C35DD}" type="slidenum">
              <a:rPr lang="en-US" altLang="en-US" smtClean="0"/>
              <a:pPr eaLnBrk="1" hangingPunct="1">
                <a:spcBef>
                  <a:spcPct val="0"/>
                </a:spcBef>
              </a:pPr>
              <a:t>22</a:t>
            </a:fld>
            <a:endParaRPr lang="en-US" alt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6732C6E7-41D3-4F3C-908A-A3F8BE9C64FA}" type="slidenum">
              <a:rPr lang="en-US" altLang="en-US" smtClean="0"/>
              <a:pPr eaLnBrk="1" hangingPunct="1">
                <a:spcBef>
                  <a:spcPct val="0"/>
                </a:spcBef>
              </a:pPr>
              <a:t>23</a:t>
            </a:fld>
            <a:endParaRPr lang="en-US" alt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6FEFF337-C58E-43CC-AB63-093AC5F213F3}" type="slidenum">
              <a:rPr lang="en-US" altLang="en-US" smtClean="0"/>
              <a:pPr eaLnBrk="1" hangingPunct="1">
                <a:spcBef>
                  <a:spcPct val="0"/>
                </a:spcBef>
              </a:pPr>
              <a:t>24</a:t>
            </a:fld>
            <a:endParaRPr lang="en-US" alt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B727A60B-EEAE-46B5-8CCF-94B217DDD6D4}" type="slidenum">
              <a:rPr lang="en-US" altLang="en-US" smtClean="0"/>
              <a:pPr eaLnBrk="1" hangingPunct="1">
                <a:spcBef>
                  <a:spcPct val="0"/>
                </a:spcBef>
              </a:pPr>
              <a:t>25</a:t>
            </a:fld>
            <a:endParaRPr lang="en-US" alt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E78584DC-9DBB-4F23-A06E-D37B0A92ACAA}" type="slidenum">
              <a:rPr lang="en-US" altLang="en-US" smtClean="0"/>
              <a:pPr eaLnBrk="1" hangingPunct="1">
                <a:spcBef>
                  <a:spcPct val="0"/>
                </a:spcBef>
              </a:pPr>
              <a:t>26</a:t>
            </a:fld>
            <a:endParaRPr lang="en-US" alt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734C8A6D-8C56-40E1-8A62-11ADAB057703}" type="slidenum">
              <a:rPr lang="en-US" altLang="en-US" smtClean="0"/>
              <a:pPr eaLnBrk="1" hangingPunct="1">
                <a:spcBef>
                  <a:spcPct val="0"/>
                </a:spcBef>
              </a:pPr>
              <a:t>27</a:t>
            </a:fld>
            <a:endParaRPr lang="en-US" alt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6D7688F1-65CE-474F-9449-8EFC1CCC67D2}" type="slidenum">
              <a:rPr lang="en-US" altLang="en-US" smtClean="0"/>
              <a:pPr eaLnBrk="1" hangingPunct="1">
                <a:spcBef>
                  <a:spcPct val="0"/>
                </a:spcBef>
              </a:pPr>
              <a:t>28</a:t>
            </a:fld>
            <a:endParaRPr lang="en-US" alt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3D054931-1E1C-41FA-B492-3A1D308B3E57}" type="slidenum">
              <a:rPr lang="en-US" altLang="en-US" smtClean="0"/>
              <a:pPr eaLnBrk="1" hangingPunct="1">
                <a:spcBef>
                  <a:spcPct val="0"/>
                </a:spcBef>
              </a:pPr>
              <a:t>29</a:t>
            </a:fld>
            <a:endParaRPr lang="en-US" alt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CEDE6577-4FA9-449E-9A4A-F0092F0C263F}" type="slidenum">
              <a:rPr lang="en-US" altLang="en-US" smtClean="0"/>
              <a:pPr eaLnBrk="1" hangingPunct="1">
                <a:spcBef>
                  <a:spcPct val="0"/>
                </a:spcBef>
              </a:pPr>
              <a:t>3</a:t>
            </a:fld>
            <a:endParaRPr lang="en-US" alt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3B869D4E-F21D-473C-8267-2075D061A5E0}" type="slidenum">
              <a:rPr lang="en-US" altLang="en-US" smtClean="0"/>
              <a:pPr eaLnBrk="1" hangingPunct="1">
                <a:spcBef>
                  <a:spcPct val="0"/>
                </a:spcBef>
              </a:pPr>
              <a:t>30</a:t>
            </a:fld>
            <a:endParaRPr lang="en-US" alt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D4D5F2F9-B0C6-4345-98A2-807BA0145536}" type="slidenum">
              <a:rPr lang="en-US" altLang="en-US" smtClean="0"/>
              <a:pPr eaLnBrk="1" hangingPunct="1">
                <a:spcBef>
                  <a:spcPct val="0"/>
                </a:spcBef>
              </a:pPr>
              <a:t>31</a:t>
            </a:fld>
            <a:endParaRPr lang="en-US" alt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2C817F71-738A-4228-8D12-C12339FB52F7}" type="slidenum">
              <a:rPr lang="en-US" altLang="en-US" smtClean="0"/>
              <a:pPr eaLnBrk="1" hangingPunct="1">
                <a:spcBef>
                  <a:spcPct val="0"/>
                </a:spcBef>
              </a:pPr>
              <a:t>32</a:t>
            </a:fld>
            <a:endParaRPr lang="en-US" alt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62AFE369-EB18-464D-98DE-F023BCB11F35}" type="slidenum">
              <a:rPr lang="en-US" altLang="en-US" smtClean="0"/>
              <a:pPr eaLnBrk="1" hangingPunct="1">
                <a:spcBef>
                  <a:spcPct val="0"/>
                </a:spcBef>
              </a:pPr>
              <a:t>33</a:t>
            </a:fld>
            <a:endParaRPr lang="en-US" alt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AD5B8350-9365-4179-835A-331630523594}" type="slidenum">
              <a:rPr lang="en-US" altLang="en-US" smtClean="0"/>
              <a:pPr eaLnBrk="1" hangingPunct="1">
                <a:spcBef>
                  <a:spcPct val="0"/>
                </a:spcBef>
              </a:pPr>
              <a:t>34</a:t>
            </a:fld>
            <a:endParaRPr lang="en-US" alt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1A205046-7772-448F-B89F-EBF93C0AA2E2}" type="slidenum">
              <a:rPr lang="en-US" altLang="en-US" smtClean="0"/>
              <a:pPr eaLnBrk="1" hangingPunct="1">
                <a:spcBef>
                  <a:spcPct val="0"/>
                </a:spcBef>
              </a:pPr>
              <a:t>35</a:t>
            </a:fld>
            <a:endParaRPr lang="en-US" alt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B3CB6FE4-3133-44B5-A31A-08E13E45980C}" type="slidenum">
              <a:rPr lang="en-US" altLang="en-US" smtClean="0"/>
              <a:pPr eaLnBrk="1" hangingPunct="1">
                <a:spcBef>
                  <a:spcPct val="0"/>
                </a:spcBef>
              </a:pPr>
              <a:t>36</a:t>
            </a:fld>
            <a:endParaRPr lang="en-US" alt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58552409-8004-4968-B000-FFB79C41063A}" type="slidenum">
              <a:rPr lang="en-US" altLang="en-US" smtClean="0"/>
              <a:pPr eaLnBrk="1" hangingPunct="1">
                <a:spcBef>
                  <a:spcPct val="0"/>
                </a:spcBef>
              </a:pPr>
              <a:t>37</a:t>
            </a:fld>
            <a:endParaRPr lang="en-US" alt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27C48AB1-86F0-47BE-9BA6-84AD23F3018E}" type="slidenum">
              <a:rPr lang="en-US" altLang="en-US" smtClean="0"/>
              <a:pPr eaLnBrk="1" hangingPunct="1">
                <a:spcBef>
                  <a:spcPct val="0"/>
                </a:spcBef>
              </a:pPr>
              <a:t>38</a:t>
            </a:fld>
            <a:endParaRPr lang="en-US" alt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E147E14B-CDF6-46D3-A3A2-0B2CB63EF0FB}" type="slidenum">
              <a:rPr lang="en-US" altLang="en-US" smtClean="0"/>
              <a:pPr eaLnBrk="1" hangingPunct="1">
                <a:spcBef>
                  <a:spcPct val="0"/>
                </a:spcBef>
              </a:pPr>
              <a:t>39</a:t>
            </a:fld>
            <a:endParaRPr lang="en-US" alt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BB56E60C-8B07-43C9-A942-776FD1AA2BBE}" type="slidenum">
              <a:rPr lang="en-US" altLang="en-US" smtClean="0"/>
              <a:pPr eaLnBrk="1" hangingPunct="1">
                <a:spcBef>
                  <a:spcPct val="0"/>
                </a:spcBef>
              </a:pPr>
              <a:t>4</a:t>
            </a:fld>
            <a:endParaRPr lang="en-US" alt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42F4AA60-19C6-4571-9D18-FB99EA8FC0A8}" type="slidenum">
              <a:rPr lang="en-US" altLang="en-US" smtClean="0"/>
              <a:pPr eaLnBrk="1" hangingPunct="1">
                <a:spcBef>
                  <a:spcPct val="0"/>
                </a:spcBef>
              </a:pPr>
              <a:t>40</a:t>
            </a:fld>
            <a:endParaRPr lang="en-US" alt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9B6BD8F8-857F-4F5A-BC59-C1707B31F234}" type="slidenum">
              <a:rPr lang="en-US" altLang="en-US" smtClean="0"/>
              <a:pPr eaLnBrk="1" hangingPunct="1">
                <a:spcBef>
                  <a:spcPct val="0"/>
                </a:spcBef>
              </a:pPr>
              <a:t>41</a:t>
            </a:fld>
            <a:endParaRPr lang="en-US" alt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2BD46516-7F05-4FDA-B956-23CC01429350}" type="slidenum">
              <a:rPr lang="en-US" altLang="en-US" smtClean="0"/>
              <a:pPr eaLnBrk="1" hangingPunct="1">
                <a:spcBef>
                  <a:spcPct val="0"/>
                </a:spcBef>
              </a:pPr>
              <a:t>42</a:t>
            </a:fld>
            <a:endParaRPr lang="en-US" alt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686F066D-DCE3-44F8-95E1-B812159D8A0D}" type="slidenum">
              <a:rPr lang="en-US" altLang="en-US" smtClean="0"/>
              <a:pPr eaLnBrk="1" hangingPunct="1">
                <a:spcBef>
                  <a:spcPct val="0"/>
                </a:spcBef>
              </a:pPr>
              <a:t>43</a:t>
            </a:fld>
            <a:endParaRPr lang="en-US" alt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FF6B6345-79AC-4E4C-A7CD-0088419EBE1B}" type="slidenum">
              <a:rPr lang="en-US" altLang="en-US" smtClean="0"/>
              <a:pPr eaLnBrk="1" hangingPunct="1">
                <a:spcBef>
                  <a:spcPct val="0"/>
                </a:spcBef>
              </a:pPr>
              <a:t>44</a:t>
            </a:fld>
            <a:endParaRPr lang="en-US" alt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47F5E04A-AC88-4D03-B8A7-3032E4D6FE25}" type="slidenum">
              <a:rPr lang="en-US" altLang="en-US" smtClean="0"/>
              <a:pPr eaLnBrk="1" hangingPunct="1">
                <a:spcBef>
                  <a:spcPct val="0"/>
                </a:spcBef>
              </a:pPr>
              <a:t>45</a:t>
            </a:fld>
            <a:endParaRPr lang="en-US" alt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CAFDEDA3-9E26-4B58-AD68-E5466BF2FB29}" type="slidenum">
              <a:rPr lang="en-US" altLang="en-US" smtClean="0"/>
              <a:pPr eaLnBrk="1" hangingPunct="1">
                <a:spcBef>
                  <a:spcPct val="0"/>
                </a:spcBef>
              </a:pPr>
              <a:t>46</a:t>
            </a:fld>
            <a:endParaRPr lang="en-US" alt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1C2AAFF3-36A1-4944-8E8E-CACBD253DF71}" type="slidenum">
              <a:rPr lang="en-US" altLang="en-US" smtClean="0"/>
              <a:pPr eaLnBrk="1" hangingPunct="1">
                <a:spcBef>
                  <a:spcPct val="0"/>
                </a:spcBef>
              </a:pPr>
              <a:t>47</a:t>
            </a:fld>
            <a:endParaRPr lang="en-US" alt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57978FB3-10C0-48F6-9EB0-BF0CD200EBED}" type="slidenum">
              <a:rPr lang="en-US" altLang="en-US" smtClean="0"/>
              <a:pPr eaLnBrk="1" hangingPunct="1">
                <a:spcBef>
                  <a:spcPct val="0"/>
                </a:spcBef>
              </a:pPr>
              <a:t>48</a:t>
            </a:fld>
            <a:endParaRPr lang="en-US" alt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97BBB5B5-667F-4A39-B232-5036D3A9FB78}" type="slidenum">
              <a:rPr lang="en-US" altLang="en-US" smtClean="0"/>
              <a:pPr eaLnBrk="1" hangingPunct="1">
                <a:spcBef>
                  <a:spcPct val="0"/>
                </a:spcBef>
              </a:pPr>
              <a:t>49</a:t>
            </a:fld>
            <a:endParaRPr lang="en-US" alt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CD945DEA-A581-4E75-A8B6-D7BB7282418C}" type="slidenum">
              <a:rPr lang="en-US" altLang="en-US" smtClean="0"/>
              <a:pPr eaLnBrk="1" hangingPunct="1">
                <a:spcBef>
                  <a:spcPct val="0"/>
                </a:spcBef>
              </a:pPr>
              <a:t>5</a:t>
            </a:fld>
            <a:endParaRPr lang="en-US" alt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1EC66EE5-0717-422F-81D9-9619C3E3EB20}" type="slidenum">
              <a:rPr lang="en-US" altLang="en-US" smtClean="0"/>
              <a:pPr eaLnBrk="1" hangingPunct="1">
                <a:spcBef>
                  <a:spcPct val="0"/>
                </a:spcBef>
              </a:pPr>
              <a:t>50</a:t>
            </a:fld>
            <a:endParaRPr lang="en-US" alt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4211D31A-29BD-452C-A64A-69FDAE59D20E}" type="slidenum">
              <a:rPr lang="en-US" altLang="en-US" smtClean="0"/>
              <a:pPr eaLnBrk="1" hangingPunct="1">
                <a:spcBef>
                  <a:spcPct val="0"/>
                </a:spcBef>
              </a:pPr>
              <a:t>51</a:t>
            </a:fld>
            <a:endParaRPr lang="en-US" alt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E0B72A9A-818B-4602-8A8D-4CCA2135B40D}" type="slidenum">
              <a:rPr lang="en-US" altLang="en-US" smtClean="0"/>
              <a:pPr eaLnBrk="1" hangingPunct="1">
                <a:spcBef>
                  <a:spcPct val="0"/>
                </a:spcBef>
              </a:pPr>
              <a:t>52</a:t>
            </a:fld>
            <a:endParaRPr lang="en-US" alt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9AB3303D-AD0F-4461-8CA8-1CA2C945264E}" type="slidenum">
              <a:rPr lang="en-US" altLang="en-US" smtClean="0"/>
              <a:pPr eaLnBrk="1" hangingPunct="1">
                <a:spcBef>
                  <a:spcPct val="0"/>
                </a:spcBef>
              </a:pPr>
              <a:t>53</a:t>
            </a:fld>
            <a:endParaRPr lang="en-US" altLang="en-US"/>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77650A53-0EC2-40EE-822D-876DB1DEBC74}" type="slidenum">
              <a:rPr lang="en-US" altLang="en-US" smtClean="0"/>
              <a:pPr eaLnBrk="1" hangingPunct="1">
                <a:spcBef>
                  <a:spcPct val="0"/>
                </a:spcBef>
              </a:pPr>
              <a:t>54</a:t>
            </a:fld>
            <a:endParaRPr lang="en-US" alt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49FAF4C8-933B-42B1-B662-D54327AFC5D3}" type="slidenum">
              <a:rPr lang="en-US" altLang="en-US" smtClean="0"/>
              <a:pPr eaLnBrk="1" hangingPunct="1">
                <a:spcBef>
                  <a:spcPct val="0"/>
                </a:spcBef>
              </a:pPr>
              <a:t>6</a:t>
            </a:fld>
            <a:endParaRPr lang="en-US" alt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424E2368-3224-4C6B-A5AD-65ECB0EB0EB4}" type="slidenum">
              <a:rPr lang="en-US" altLang="en-US" smtClean="0"/>
              <a:pPr eaLnBrk="1" hangingPunct="1">
                <a:spcBef>
                  <a:spcPct val="0"/>
                </a:spcBef>
              </a:pPr>
              <a:t>7</a:t>
            </a:fld>
            <a:endParaRPr lang="en-US" alt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D237219A-BE94-4EE0-B44C-F4571C665077}" type="slidenum">
              <a:rPr lang="en-US" altLang="en-US" smtClean="0"/>
              <a:pPr eaLnBrk="1" hangingPunct="1">
                <a:spcBef>
                  <a:spcPct val="0"/>
                </a:spcBef>
              </a:pPr>
              <a:t>8</a:t>
            </a:fld>
            <a:endParaRPr lang="en-US" alt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charset="0"/>
              </a:defRPr>
            </a:lvl1pPr>
            <a:lvl2pPr marL="742950" indent="-285750" eaLnBrk="0" hangingPunct="0">
              <a:spcBef>
                <a:spcPct val="30000"/>
              </a:spcBef>
              <a:defRPr sz="1200">
                <a:solidFill>
                  <a:schemeClr val="tx1"/>
                </a:solidFill>
                <a:latin typeface="Times New Roman" charset="0"/>
              </a:defRPr>
            </a:lvl2pPr>
            <a:lvl3pPr marL="1143000" indent="-228600" eaLnBrk="0" hangingPunct="0">
              <a:spcBef>
                <a:spcPct val="30000"/>
              </a:spcBef>
              <a:defRPr sz="1200">
                <a:solidFill>
                  <a:schemeClr val="tx1"/>
                </a:solidFill>
                <a:latin typeface="Times New Roman" charset="0"/>
              </a:defRPr>
            </a:lvl3pPr>
            <a:lvl4pPr marL="1600200" indent="-228600" eaLnBrk="0" hangingPunct="0">
              <a:spcBef>
                <a:spcPct val="30000"/>
              </a:spcBef>
              <a:defRPr sz="1200">
                <a:solidFill>
                  <a:schemeClr val="tx1"/>
                </a:solidFill>
                <a:latin typeface="Times New Roman" charset="0"/>
              </a:defRPr>
            </a:lvl4pPr>
            <a:lvl5pPr marL="2057400" indent="-228600" eaLnBrk="0" hangingPunct="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eaLnBrk="1" hangingPunct="1">
              <a:spcBef>
                <a:spcPct val="0"/>
              </a:spcBef>
            </a:pPr>
            <a:fld id="{20015160-4268-42E3-8911-05892D3B469A}" type="slidenum">
              <a:rPr lang="en-US" altLang="en-US" smtClean="0"/>
              <a:pPr eaLnBrk="1" hangingPunct="1">
                <a:spcBef>
                  <a:spcPct val="0"/>
                </a:spcBef>
              </a:pPr>
              <a:t>9</a:t>
            </a:fld>
            <a:endParaRPr lang="en-US" alt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19DF9D-1277-4E9B-9ECF-135E1AA886CD}" type="slidenum">
              <a:rPr lang="en-US"/>
              <a:pPr>
                <a:defRPr/>
              </a:pPr>
              <a:t>‹#›</a:t>
            </a:fld>
            <a:endParaRPr lang="en-US"/>
          </a:p>
        </p:txBody>
      </p:sp>
    </p:spTree>
    <p:extLst>
      <p:ext uri="{BB962C8B-B14F-4D97-AF65-F5344CB8AC3E}">
        <p14:creationId xmlns:p14="http://schemas.microsoft.com/office/powerpoint/2010/main" val="1237481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B14B54-1B1D-4EA9-BD3F-FCFB9F73C57C}" type="slidenum">
              <a:rPr lang="en-US"/>
              <a:pPr>
                <a:defRPr/>
              </a:pPr>
              <a:t>‹#›</a:t>
            </a:fld>
            <a:endParaRPr lang="en-US"/>
          </a:p>
        </p:txBody>
      </p:sp>
    </p:spTree>
    <p:extLst>
      <p:ext uri="{BB962C8B-B14F-4D97-AF65-F5344CB8AC3E}">
        <p14:creationId xmlns:p14="http://schemas.microsoft.com/office/powerpoint/2010/main" val="1679213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330A0E-704F-448F-B1D4-15DC23AFE18C}" type="slidenum">
              <a:rPr lang="en-US"/>
              <a:pPr>
                <a:defRPr/>
              </a:pPr>
              <a:t>‹#›</a:t>
            </a:fld>
            <a:endParaRPr lang="en-US"/>
          </a:p>
        </p:txBody>
      </p:sp>
    </p:spTree>
    <p:extLst>
      <p:ext uri="{BB962C8B-B14F-4D97-AF65-F5344CB8AC3E}">
        <p14:creationId xmlns:p14="http://schemas.microsoft.com/office/powerpoint/2010/main" val="4230290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44D072-8A7B-4021-98D0-14EA3F453C1A}" type="slidenum">
              <a:rPr lang="en-US"/>
              <a:pPr>
                <a:defRPr/>
              </a:pPr>
              <a:t>‹#›</a:t>
            </a:fld>
            <a:endParaRPr lang="en-US"/>
          </a:p>
        </p:txBody>
      </p:sp>
    </p:spTree>
    <p:extLst>
      <p:ext uri="{BB962C8B-B14F-4D97-AF65-F5344CB8AC3E}">
        <p14:creationId xmlns:p14="http://schemas.microsoft.com/office/powerpoint/2010/main" val="1814229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22D6ED-B929-4AB8-9169-0B5557F95745}" type="slidenum">
              <a:rPr lang="en-US"/>
              <a:pPr>
                <a:defRPr/>
              </a:pPr>
              <a:t>‹#›</a:t>
            </a:fld>
            <a:endParaRPr lang="en-US"/>
          </a:p>
        </p:txBody>
      </p:sp>
    </p:spTree>
    <p:extLst>
      <p:ext uri="{BB962C8B-B14F-4D97-AF65-F5344CB8AC3E}">
        <p14:creationId xmlns:p14="http://schemas.microsoft.com/office/powerpoint/2010/main" val="2494727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65E057-A2C2-43C2-9104-B7AF0DD12451}" type="slidenum">
              <a:rPr lang="en-US"/>
              <a:pPr>
                <a:defRPr/>
              </a:pPr>
              <a:t>‹#›</a:t>
            </a:fld>
            <a:endParaRPr lang="en-US"/>
          </a:p>
        </p:txBody>
      </p:sp>
    </p:spTree>
    <p:extLst>
      <p:ext uri="{BB962C8B-B14F-4D97-AF65-F5344CB8AC3E}">
        <p14:creationId xmlns:p14="http://schemas.microsoft.com/office/powerpoint/2010/main" val="1047282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ACE2E7-8F2F-48C4-B49B-F5502C858597}" type="slidenum">
              <a:rPr lang="en-US"/>
              <a:pPr>
                <a:defRPr/>
              </a:pPr>
              <a:t>‹#›</a:t>
            </a:fld>
            <a:endParaRPr lang="en-US"/>
          </a:p>
        </p:txBody>
      </p:sp>
    </p:spTree>
    <p:extLst>
      <p:ext uri="{BB962C8B-B14F-4D97-AF65-F5344CB8AC3E}">
        <p14:creationId xmlns:p14="http://schemas.microsoft.com/office/powerpoint/2010/main" val="4073463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949CED8-FC2E-4055-8C70-932E060BD3C0}" type="slidenum">
              <a:rPr lang="en-US"/>
              <a:pPr>
                <a:defRPr/>
              </a:pPr>
              <a:t>‹#›</a:t>
            </a:fld>
            <a:endParaRPr lang="en-US"/>
          </a:p>
        </p:txBody>
      </p:sp>
    </p:spTree>
    <p:extLst>
      <p:ext uri="{BB962C8B-B14F-4D97-AF65-F5344CB8AC3E}">
        <p14:creationId xmlns:p14="http://schemas.microsoft.com/office/powerpoint/2010/main" val="100953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95A5B38-1E7C-48DF-AC64-56C7AD222424}" type="slidenum">
              <a:rPr lang="en-US"/>
              <a:pPr>
                <a:defRPr/>
              </a:pPr>
              <a:t>‹#›</a:t>
            </a:fld>
            <a:endParaRPr lang="en-US"/>
          </a:p>
        </p:txBody>
      </p:sp>
    </p:spTree>
    <p:extLst>
      <p:ext uri="{BB962C8B-B14F-4D97-AF65-F5344CB8AC3E}">
        <p14:creationId xmlns:p14="http://schemas.microsoft.com/office/powerpoint/2010/main" val="1429267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E240E45-B273-4064-9BFA-4CFB6FE61204}" type="slidenum">
              <a:rPr lang="en-US"/>
              <a:pPr>
                <a:defRPr/>
              </a:pPr>
              <a:t>‹#›</a:t>
            </a:fld>
            <a:endParaRPr lang="en-US"/>
          </a:p>
        </p:txBody>
      </p:sp>
    </p:spTree>
    <p:extLst>
      <p:ext uri="{BB962C8B-B14F-4D97-AF65-F5344CB8AC3E}">
        <p14:creationId xmlns:p14="http://schemas.microsoft.com/office/powerpoint/2010/main" val="2144931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F9DF81-0117-44EC-89E1-ADDD52C2511C}" type="slidenum">
              <a:rPr lang="en-US"/>
              <a:pPr>
                <a:defRPr/>
              </a:pPr>
              <a:t>‹#›</a:t>
            </a:fld>
            <a:endParaRPr lang="en-US"/>
          </a:p>
        </p:txBody>
      </p:sp>
    </p:spTree>
    <p:extLst>
      <p:ext uri="{BB962C8B-B14F-4D97-AF65-F5344CB8AC3E}">
        <p14:creationId xmlns:p14="http://schemas.microsoft.com/office/powerpoint/2010/main" val="2182730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38021D-AE97-41B1-8A56-E8604A4EAC60}" type="slidenum">
              <a:rPr lang="en-US"/>
              <a:pPr>
                <a:defRPr/>
              </a:pPr>
              <a:t>‹#›</a:t>
            </a:fld>
            <a:endParaRPr lang="en-US"/>
          </a:p>
        </p:txBody>
      </p:sp>
    </p:spTree>
    <p:extLst>
      <p:ext uri="{BB962C8B-B14F-4D97-AF65-F5344CB8AC3E}">
        <p14:creationId xmlns:p14="http://schemas.microsoft.com/office/powerpoint/2010/main" val="539817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0228C3-1A62-477F-A664-A964F614A5B7}" type="slidenum">
              <a:rPr lang="en-US"/>
              <a:pPr>
                <a:defRPr/>
              </a:pPr>
              <a:t>‹#›</a:t>
            </a:fld>
            <a:endParaRPr lang="en-US"/>
          </a:p>
        </p:txBody>
      </p:sp>
    </p:spTree>
    <p:extLst>
      <p:ext uri="{BB962C8B-B14F-4D97-AF65-F5344CB8AC3E}">
        <p14:creationId xmlns:p14="http://schemas.microsoft.com/office/powerpoint/2010/main" val="1335334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F0D08B-202D-4864-B4C6-0C45DA684C90}" type="slidenum">
              <a:rPr lang="en-US"/>
              <a:pPr>
                <a:defRPr/>
              </a:pPr>
              <a:t>‹#›</a:t>
            </a:fld>
            <a:endParaRPr lang="en-US"/>
          </a:p>
        </p:txBody>
      </p:sp>
    </p:spTree>
    <p:extLst>
      <p:ext uri="{BB962C8B-B14F-4D97-AF65-F5344CB8AC3E}">
        <p14:creationId xmlns:p14="http://schemas.microsoft.com/office/powerpoint/2010/main" val="129205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1E8850-A3DD-4C00-B489-23689C65D1A6}" type="slidenum">
              <a:rPr lang="en-US"/>
              <a:pPr>
                <a:defRPr/>
              </a:pPr>
              <a:t>‹#›</a:t>
            </a:fld>
            <a:endParaRPr lang="en-US"/>
          </a:p>
        </p:txBody>
      </p:sp>
    </p:spTree>
    <p:extLst>
      <p:ext uri="{BB962C8B-B14F-4D97-AF65-F5344CB8AC3E}">
        <p14:creationId xmlns:p14="http://schemas.microsoft.com/office/powerpoint/2010/main" val="3645423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E664EA-9B66-46FA-BF9D-34B500D7F585}" type="slidenum">
              <a:rPr lang="en-US"/>
              <a:pPr>
                <a:defRPr/>
              </a:pPr>
              <a:t>‹#›</a:t>
            </a:fld>
            <a:endParaRPr lang="en-US"/>
          </a:p>
        </p:txBody>
      </p:sp>
    </p:spTree>
    <p:extLst>
      <p:ext uri="{BB962C8B-B14F-4D97-AF65-F5344CB8AC3E}">
        <p14:creationId xmlns:p14="http://schemas.microsoft.com/office/powerpoint/2010/main" val="1308821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EA4C8A-7759-4694-A180-7AAE175BE40D}" type="slidenum">
              <a:rPr lang="en-US"/>
              <a:pPr>
                <a:defRPr/>
              </a:pPr>
              <a:t>‹#›</a:t>
            </a:fld>
            <a:endParaRPr lang="en-US"/>
          </a:p>
        </p:txBody>
      </p:sp>
    </p:spTree>
    <p:extLst>
      <p:ext uri="{BB962C8B-B14F-4D97-AF65-F5344CB8AC3E}">
        <p14:creationId xmlns:p14="http://schemas.microsoft.com/office/powerpoint/2010/main" val="462700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370239B-B505-478C-8471-C625D2A0D549}" type="slidenum">
              <a:rPr lang="en-US"/>
              <a:pPr>
                <a:defRPr/>
              </a:pPr>
              <a:t>‹#›</a:t>
            </a:fld>
            <a:endParaRPr lang="en-US"/>
          </a:p>
        </p:txBody>
      </p:sp>
    </p:spTree>
    <p:extLst>
      <p:ext uri="{BB962C8B-B14F-4D97-AF65-F5344CB8AC3E}">
        <p14:creationId xmlns:p14="http://schemas.microsoft.com/office/powerpoint/2010/main" val="1991088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0C5769-B5E7-42E9-8CC3-B07FEC0121A9}" type="slidenum">
              <a:rPr lang="en-US"/>
              <a:pPr>
                <a:defRPr/>
              </a:pPr>
              <a:t>‹#›</a:t>
            </a:fld>
            <a:endParaRPr lang="en-US"/>
          </a:p>
        </p:txBody>
      </p:sp>
    </p:spTree>
    <p:extLst>
      <p:ext uri="{BB962C8B-B14F-4D97-AF65-F5344CB8AC3E}">
        <p14:creationId xmlns:p14="http://schemas.microsoft.com/office/powerpoint/2010/main" val="2633669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0EEA763-72F4-4A4A-B07B-E888A3BB3222}" type="slidenum">
              <a:rPr lang="en-US"/>
              <a:pPr>
                <a:defRPr/>
              </a:pPr>
              <a:t>‹#›</a:t>
            </a:fld>
            <a:endParaRPr lang="en-US"/>
          </a:p>
        </p:txBody>
      </p:sp>
    </p:spTree>
    <p:extLst>
      <p:ext uri="{BB962C8B-B14F-4D97-AF65-F5344CB8AC3E}">
        <p14:creationId xmlns:p14="http://schemas.microsoft.com/office/powerpoint/2010/main" val="1229736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AE9C06-92F8-4539-9F0C-2485443EA23D}" type="slidenum">
              <a:rPr lang="en-US"/>
              <a:pPr>
                <a:defRPr/>
              </a:pPr>
              <a:t>‹#›</a:t>
            </a:fld>
            <a:endParaRPr lang="en-US"/>
          </a:p>
        </p:txBody>
      </p:sp>
    </p:spTree>
    <p:extLst>
      <p:ext uri="{BB962C8B-B14F-4D97-AF65-F5344CB8AC3E}">
        <p14:creationId xmlns:p14="http://schemas.microsoft.com/office/powerpoint/2010/main" val="273457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21AFD3-1BC6-44FC-A1B7-90562FEE018D}" type="slidenum">
              <a:rPr lang="en-US"/>
              <a:pPr>
                <a:defRPr/>
              </a:pPr>
              <a:t>‹#›</a:t>
            </a:fld>
            <a:endParaRPr lang="en-US"/>
          </a:p>
        </p:txBody>
      </p:sp>
    </p:spTree>
    <p:extLst>
      <p:ext uri="{BB962C8B-B14F-4D97-AF65-F5344CB8AC3E}">
        <p14:creationId xmlns:p14="http://schemas.microsoft.com/office/powerpoint/2010/main" val="3880000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128E413A-24E9-4F12-A997-57FB0DEF1B4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53BF945B-4EE1-4F82-8420-3728EE7098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3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0000"/>
            </a:gs>
            <a:gs pos="50000">
              <a:srgbClr val="FFCCCC"/>
            </a:gs>
            <a:gs pos="100000">
              <a:srgbClr val="FF0000"/>
            </a:gs>
          </a:gsLst>
          <a:lin ang="189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81000" y="1066800"/>
            <a:ext cx="6096000" cy="1447800"/>
          </a:xfrm>
        </p:spPr>
        <p:txBody>
          <a:bodyPr/>
          <a:lstStyle/>
          <a:p>
            <a:pPr eaLnBrk="1" hangingPunct="1">
              <a:defRPr/>
            </a:pPr>
            <a:r>
              <a:rPr lang="en-US" sz="7200">
                <a:solidFill>
                  <a:srgbClr val="FF0000"/>
                </a:solidFill>
                <a:effectLst>
                  <a:outerShdw blurRad="38100" dist="38100" dir="2700000" algn="tl">
                    <a:srgbClr val="000000"/>
                  </a:outerShdw>
                </a:effectLst>
                <a:latin typeface="Arial Rounded MT Bold" pitchFamily="34" charset="0"/>
              </a:rPr>
              <a:t>1 &amp; 2 Samuel</a:t>
            </a:r>
          </a:p>
        </p:txBody>
      </p:sp>
      <p:sp>
        <p:nvSpPr>
          <p:cNvPr id="2051" name="Rectangle 3"/>
          <p:cNvSpPr>
            <a:spLocks noGrp="1" noChangeArrowheads="1"/>
          </p:cNvSpPr>
          <p:nvPr>
            <p:ph type="subTitle" idx="1"/>
          </p:nvPr>
        </p:nvSpPr>
        <p:spPr>
          <a:xfrm>
            <a:off x="2743200" y="3124200"/>
            <a:ext cx="4648200" cy="1752600"/>
          </a:xfrm>
          <a:ln w="57150" cmpd="thinThick">
            <a:solidFill>
              <a:srgbClr val="FF0000"/>
            </a:solidFill>
            <a:miter lim="800000"/>
            <a:headEnd/>
            <a:tailEnd/>
          </a:ln>
        </p:spPr>
        <p:txBody>
          <a:bodyPr/>
          <a:lstStyle/>
          <a:p>
            <a:pPr eaLnBrk="1" hangingPunct="1">
              <a:defRPr/>
            </a:pPr>
            <a:r>
              <a:rPr lang="en-US" sz="4800">
                <a:solidFill>
                  <a:srgbClr val="FF0000"/>
                </a:solidFill>
                <a:effectLst>
                  <a:outerShdw blurRad="38100" dist="38100" dir="2700000" algn="tl">
                    <a:srgbClr val="000000"/>
                  </a:outerShdw>
                </a:effectLst>
                <a:latin typeface="Arial Rounded MT Bold" pitchFamily="34" charset="0"/>
              </a:rPr>
              <a:t>An</a:t>
            </a:r>
          </a:p>
          <a:p>
            <a:pPr eaLnBrk="1" hangingPunct="1">
              <a:defRPr/>
            </a:pPr>
            <a:r>
              <a:rPr lang="en-US" sz="4800">
                <a:solidFill>
                  <a:srgbClr val="FF0000"/>
                </a:solidFill>
                <a:effectLst>
                  <a:outerShdw blurRad="38100" dist="38100" dir="2700000" algn="tl">
                    <a:srgbClr val="000000"/>
                  </a:outerShdw>
                </a:effectLst>
                <a:latin typeface="Arial Rounded MT Bold" pitchFamily="34" charset="0"/>
              </a:rPr>
              <a:t>Introduction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28600" y="228600"/>
            <a:ext cx="8686800" cy="914400"/>
          </a:xfrm>
        </p:spPr>
        <p:txBody>
          <a:bodyPr/>
          <a:lstStyle/>
          <a:p>
            <a:pPr eaLnBrk="1" hangingPunct="1"/>
            <a:r>
              <a:rPr lang="en-US" altLang="en-US">
                <a:latin typeface="Arial Rounded MT Bold" pitchFamily="34" charset="0"/>
                <a:cs typeface="Times New Roman" charset="0"/>
              </a:rPr>
              <a:t>Shiloh--Tabernacle</a:t>
            </a:r>
          </a:p>
        </p:txBody>
      </p:sp>
      <p:pic>
        <p:nvPicPr>
          <p:cNvPr id="12291" name="Picture 3" descr="Shiloh_place_of_taberna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085850"/>
            <a:ext cx="61722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0"/>
            <a:ext cx="9144000" cy="762000"/>
          </a:xfrm>
        </p:spPr>
        <p:txBody>
          <a:bodyPr/>
          <a:lstStyle/>
          <a:p>
            <a:pPr eaLnBrk="1" hangingPunct="1"/>
            <a:r>
              <a:rPr lang="en-US" altLang="en-US" b="1">
                <a:solidFill>
                  <a:srgbClr val="FFCCFF"/>
                </a:solidFill>
                <a:latin typeface="Arial Rounded MT Bold" pitchFamily="34" charset="0"/>
                <a:cs typeface="Times New Roman" charset="0"/>
              </a:rPr>
              <a:t>Rise &amp; Fall of Kings &amp; Kingdoms</a:t>
            </a:r>
            <a:r>
              <a:rPr lang="en-US" altLang="en-US">
                <a:solidFill>
                  <a:srgbClr val="FFCCFF"/>
                </a:solidFill>
                <a:latin typeface="Arial Rounded MT Bold" pitchFamily="34" charset="0"/>
              </a:rPr>
              <a:t> </a:t>
            </a:r>
          </a:p>
        </p:txBody>
      </p:sp>
      <p:sp>
        <p:nvSpPr>
          <p:cNvPr id="23555" name="Rectangle 3"/>
          <p:cNvSpPr>
            <a:spLocks noGrp="1" noChangeArrowheads="1"/>
          </p:cNvSpPr>
          <p:nvPr>
            <p:ph type="body" idx="1"/>
          </p:nvPr>
        </p:nvSpPr>
        <p:spPr>
          <a:xfrm>
            <a:off x="304800" y="990600"/>
            <a:ext cx="8001000" cy="2514600"/>
          </a:xfrm>
        </p:spPr>
        <p:txBody>
          <a:bodyPr/>
          <a:lstStyle/>
          <a:p>
            <a:pPr eaLnBrk="1" hangingPunct="1"/>
            <a:r>
              <a:rPr lang="en-US" altLang="en-US" b="1">
                <a:solidFill>
                  <a:srgbClr val="FFCCFF"/>
                </a:solidFill>
                <a:latin typeface="Arial Rounded MT Bold" pitchFamily="34" charset="0"/>
                <a:cs typeface="Times New Roman" charset="0"/>
              </a:rPr>
              <a:t>Samuel and Kingship (1 Sam. 8-12)</a:t>
            </a:r>
          </a:p>
          <a:p>
            <a:pPr lvl="1" eaLnBrk="1" hangingPunct="1"/>
            <a:r>
              <a:rPr lang="en-US" altLang="en-US" b="1">
                <a:solidFill>
                  <a:srgbClr val="FFCCFF"/>
                </a:solidFill>
                <a:latin typeface="Arial Rounded MT Bold" pitchFamily="34" charset="0"/>
                <a:cs typeface="Times New Roman" charset="0"/>
              </a:rPr>
              <a:t>The people demanded a king. Why?</a:t>
            </a:r>
          </a:p>
          <a:p>
            <a:pPr lvl="1" eaLnBrk="1" hangingPunct="1"/>
            <a:r>
              <a:rPr lang="en-US" altLang="en-US" b="1">
                <a:solidFill>
                  <a:srgbClr val="FFCCFF"/>
                </a:solidFill>
                <a:latin typeface="Arial Rounded MT Bold" pitchFamily="34" charset="0"/>
                <a:cs typeface="Times New Roman" charset="0"/>
              </a:rPr>
              <a:t>Samuel opposed kingship. Why?</a:t>
            </a:r>
          </a:p>
          <a:p>
            <a:pPr lvl="1" eaLnBrk="1" hangingPunct="1"/>
            <a:r>
              <a:rPr lang="en-US" altLang="en-US" b="1">
                <a:solidFill>
                  <a:srgbClr val="FFCCFF"/>
                </a:solidFill>
                <a:latin typeface="Arial Rounded MT Bold" pitchFamily="34" charset="0"/>
                <a:cs typeface="Times New Roman" charset="0"/>
              </a:rPr>
              <a:t>God?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5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5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5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35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bldLvl="2"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pic>
        <p:nvPicPr>
          <p:cNvPr id="14338" name="Picture 6" descr="saul's career"/>
          <p:cNvPicPr>
            <a:picLocks noChangeAspect="1" noChangeArrowheads="1"/>
          </p:cNvPicPr>
          <p:nvPr/>
        </p:nvPicPr>
        <p:blipFill>
          <a:blip r:embed="rId3">
            <a:extLst>
              <a:ext uri="{28A0092B-C50C-407E-A947-70E740481C1C}">
                <a14:useLocalDpi xmlns:a14="http://schemas.microsoft.com/office/drawing/2010/main" val="0"/>
              </a:ext>
            </a:extLst>
          </a:blip>
          <a:srcRect r="11940"/>
          <a:stretch>
            <a:fillRect/>
          </a:stretch>
        </p:blipFill>
        <p:spPr bwMode="auto">
          <a:xfrm>
            <a:off x="4776788" y="581025"/>
            <a:ext cx="4367212"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2"/>
          <p:cNvSpPr>
            <a:spLocks noGrp="1" noChangeArrowheads="1"/>
          </p:cNvSpPr>
          <p:nvPr>
            <p:ph type="title"/>
          </p:nvPr>
        </p:nvSpPr>
        <p:spPr>
          <a:xfrm>
            <a:off x="0" y="0"/>
            <a:ext cx="9144000" cy="762000"/>
          </a:xfrm>
        </p:spPr>
        <p:txBody>
          <a:bodyPr/>
          <a:lstStyle/>
          <a:p>
            <a:pPr eaLnBrk="1" hangingPunct="1"/>
            <a:r>
              <a:rPr lang="en-US" altLang="en-US" b="1">
                <a:solidFill>
                  <a:srgbClr val="FFCCFF"/>
                </a:solidFill>
                <a:latin typeface="Arial Rounded MT Bold" pitchFamily="34" charset="0"/>
                <a:cs typeface="Times New Roman" charset="0"/>
              </a:rPr>
              <a:t>Rise &amp; Fall of Kings &amp; Kingdoms</a:t>
            </a:r>
            <a:r>
              <a:rPr lang="en-US" altLang="en-US">
                <a:solidFill>
                  <a:srgbClr val="FFCCFF"/>
                </a:solidFill>
                <a:latin typeface="Arial Rounded MT Bold" pitchFamily="34" charset="0"/>
              </a:rPr>
              <a:t> </a:t>
            </a:r>
          </a:p>
        </p:txBody>
      </p:sp>
      <p:sp>
        <p:nvSpPr>
          <p:cNvPr id="24579" name="Rectangle 3"/>
          <p:cNvSpPr>
            <a:spLocks noGrp="1" noChangeArrowheads="1"/>
          </p:cNvSpPr>
          <p:nvPr>
            <p:ph type="body" idx="1"/>
          </p:nvPr>
        </p:nvSpPr>
        <p:spPr>
          <a:xfrm>
            <a:off x="0" y="990600"/>
            <a:ext cx="6477000" cy="5638800"/>
          </a:xfrm>
        </p:spPr>
        <p:txBody>
          <a:bodyPr/>
          <a:lstStyle/>
          <a:p>
            <a:pPr eaLnBrk="1" hangingPunct="1">
              <a:defRPr/>
            </a:pPr>
            <a:r>
              <a:rPr lang="en-US" b="1">
                <a:solidFill>
                  <a:srgbClr val="FFCCFF"/>
                </a:solidFill>
                <a:effectLst>
                  <a:outerShdw blurRad="38100" dist="38100" dir="2700000" algn="tl">
                    <a:srgbClr val="000000"/>
                  </a:outerShdw>
                </a:effectLst>
                <a:latin typeface="Arial Rounded MT Bold" pitchFamily="34" charset="0"/>
              </a:rPr>
              <a:t>Saul’s Kingdom</a:t>
            </a:r>
          </a:p>
          <a:p>
            <a:pPr lvl="1" eaLnBrk="1" hangingPunct="1">
              <a:defRPr/>
            </a:pPr>
            <a:r>
              <a:rPr lang="en-US" b="1">
                <a:solidFill>
                  <a:srgbClr val="FFCCFF"/>
                </a:solidFill>
                <a:effectLst>
                  <a:outerShdw blurRad="38100" dist="38100" dir="2700000" algn="tl">
                    <a:srgbClr val="000000"/>
                  </a:outerShdw>
                </a:effectLst>
                <a:latin typeface="Arial Rounded MT Bold" pitchFamily="34" charset="0"/>
                <a:cs typeface="Times New Roman" charset="0"/>
              </a:rPr>
              <a:t>Rise of Saul</a:t>
            </a:r>
          </a:p>
          <a:p>
            <a:pPr lvl="1" eaLnBrk="1" hangingPunct="1">
              <a:defRPr/>
            </a:pPr>
            <a:r>
              <a:rPr lang="en-US" b="1">
                <a:solidFill>
                  <a:srgbClr val="FFCCFF"/>
                </a:solidFill>
                <a:effectLst>
                  <a:outerShdw blurRad="38100" dist="38100" dir="2700000" algn="tl">
                    <a:srgbClr val="000000"/>
                  </a:outerShdw>
                </a:effectLst>
                <a:latin typeface="Arial Rounded MT Bold" pitchFamily="34" charset="0"/>
                <a:cs typeface="Times New Roman" charset="0"/>
              </a:rPr>
              <a:t>Fall of Saul (1 Sam. 13, 15-24, 28, 31)</a:t>
            </a:r>
          </a:p>
          <a:p>
            <a:pPr lvl="2" eaLnBrk="1" hangingPunct="1">
              <a:defRPr/>
            </a:pPr>
            <a:r>
              <a:rPr lang="en-US" b="1">
                <a:solidFill>
                  <a:srgbClr val="FFCCFF"/>
                </a:solidFill>
                <a:effectLst>
                  <a:outerShdw blurRad="38100" dist="38100" dir="2700000" algn="tl">
                    <a:srgbClr val="000000"/>
                  </a:outerShdw>
                </a:effectLst>
                <a:latin typeface="Arial Rounded MT Bold" pitchFamily="34" charset="0"/>
                <a:cs typeface="Times New Roman" charset="0"/>
              </a:rPr>
              <a:t>Saul offered a sacrifice</a:t>
            </a:r>
          </a:p>
          <a:p>
            <a:pPr lvl="2" eaLnBrk="1" hangingPunct="1">
              <a:defRPr/>
            </a:pPr>
            <a:r>
              <a:rPr lang="en-US" b="1">
                <a:solidFill>
                  <a:srgbClr val="FFCCFF"/>
                </a:solidFill>
                <a:effectLst>
                  <a:outerShdw blurRad="38100" dist="38100" dir="2700000" algn="tl">
                    <a:srgbClr val="000000"/>
                  </a:outerShdw>
                </a:effectLst>
                <a:latin typeface="Arial Rounded MT Bold" pitchFamily="34" charset="0"/>
                <a:cs typeface="Times New Roman" charset="0"/>
              </a:rPr>
              <a:t>Saul spared Agag and his livestock</a:t>
            </a:r>
          </a:p>
          <a:p>
            <a:pPr lvl="2" eaLnBrk="1" hangingPunct="1">
              <a:defRPr/>
            </a:pPr>
            <a:r>
              <a:rPr lang="en-US" b="1">
                <a:solidFill>
                  <a:srgbClr val="FFCCFF"/>
                </a:solidFill>
                <a:effectLst>
                  <a:outerShdw blurRad="38100" dist="38100" dir="2700000" algn="tl">
                    <a:srgbClr val="000000"/>
                  </a:outerShdw>
                </a:effectLst>
                <a:latin typeface="Arial Rounded MT Bold" pitchFamily="34" charset="0"/>
                <a:cs typeface="Times New Roman" charset="0"/>
              </a:rPr>
              <a:t>Saul became jealous of David</a:t>
            </a:r>
          </a:p>
          <a:p>
            <a:pPr lvl="2" eaLnBrk="1" hangingPunct="1">
              <a:defRPr/>
            </a:pPr>
            <a:r>
              <a:rPr lang="en-US" b="1">
                <a:solidFill>
                  <a:srgbClr val="FFCCFF"/>
                </a:solidFill>
                <a:effectLst>
                  <a:outerShdw blurRad="38100" dist="38100" dir="2700000" algn="tl">
                    <a:srgbClr val="000000"/>
                  </a:outerShdw>
                </a:effectLst>
                <a:latin typeface="Arial Rounded MT Bold" pitchFamily="34" charset="0"/>
                <a:cs typeface="Times New Roman" charset="0"/>
              </a:rPr>
              <a:t>Saul visited a medium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5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5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5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457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457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457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457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bldLvl="3"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EB25"/>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762000" y="1828800"/>
            <a:ext cx="7772400" cy="1143000"/>
          </a:xfrm>
        </p:spPr>
        <p:txBody>
          <a:bodyPr/>
          <a:lstStyle/>
          <a:p>
            <a:pPr eaLnBrk="1" hangingPunct="1"/>
            <a:r>
              <a:rPr lang="en-US" altLang="en-US"/>
              <a:t>Conclusion</a:t>
            </a:r>
          </a:p>
        </p:txBody>
      </p:sp>
      <p:sp>
        <p:nvSpPr>
          <p:cNvPr id="31747" name="Text Box 3"/>
          <p:cNvSpPr txBox="1">
            <a:spLocks noChangeArrowheads="1"/>
          </p:cNvSpPr>
          <p:nvPr/>
        </p:nvSpPr>
        <p:spPr bwMode="auto">
          <a:xfrm rot="-600000">
            <a:off x="868363" y="1452563"/>
            <a:ext cx="7658100" cy="3770312"/>
          </a:xfrm>
          <a:prstGeom prst="rect">
            <a:avLst/>
          </a:prstGeom>
          <a:solidFill>
            <a:srgbClr val="FFFF99"/>
          </a:solidFill>
          <a:ln w="76200" cmpd="tri">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lnSpc>
                <a:spcPct val="90000"/>
              </a:lnSpc>
              <a:buFontTx/>
              <a:buNone/>
            </a:pPr>
            <a:r>
              <a:rPr lang="en-US" altLang="en-US">
                <a:latin typeface="Arial" charset="0"/>
                <a:cs typeface="Times New Roman" charset="0"/>
              </a:rPr>
              <a:t>1 Chronicles 10:13-14</a:t>
            </a:r>
          </a:p>
          <a:p>
            <a:pPr algn="ctr" eaLnBrk="1" hangingPunct="1">
              <a:lnSpc>
                <a:spcPct val="90000"/>
              </a:lnSpc>
              <a:buFontTx/>
              <a:buNone/>
            </a:pPr>
            <a:r>
              <a:rPr lang="en-US" altLang="en-US">
                <a:latin typeface="Arial" charset="0"/>
                <a:cs typeface="Times New Roman" charset="0"/>
              </a:rPr>
              <a:t>Saul died because he was unfaithful to the LORD; he did not keep the word of the LORD and even consulted a medium for guidance, </a:t>
            </a:r>
            <a:r>
              <a:rPr lang="en-US" altLang="en-US" baseline="30000">
                <a:latin typeface="Arial" charset="0"/>
                <a:cs typeface="Times New Roman" charset="0"/>
              </a:rPr>
              <a:t>14</a:t>
            </a:r>
            <a:r>
              <a:rPr lang="en-US" altLang="en-US">
                <a:latin typeface="Arial" charset="0"/>
                <a:cs typeface="Times New Roman" charset="0"/>
              </a:rPr>
              <a:t> and did not inquire of the LORD. So the LORD put him to death and turned the kingdom over to David son of Jesse.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p:cTn id="7" dur="1000" fill="hold"/>
                                        <p:tgtEl>
                                          <p:spTgt spid="31747"/>
                                        </p:tgtEl>
                                        <p:attrNameLst>
                                          <p:attrName>ppt_w</p:attrName>
                                        </p:attrNameLst>
                                      </p:cBhvr>
                                      <p:tavLst>
                                        <p:tav tm="0">
                                          <p:val>
                                            <p:fltVal val="0"/>
                                          </p:val>
                                        </p:tav>
                                        <p:tav tm="100000">
                                          <p:val>
                                            <p:strVal val="#ppt_w"/>
                                          </p:val>
                                        </p:tav>
                                      </p:tavLst>
                                    </p:anim>
                                    <p:anim calcmode="lin" valueType="num">
                                      <p:cBhvr>
                                        <p:cTn id="8" dur="1000" fill="hold"/>
                                        <p:tgtEl>
                                          <p:spTgt spid="31747"/>
                                        </p:tgtEl>
                                        <p:attrNameLst>
                                          <p:attrName>ppt_h</p:attrName>
                                        </p:attrNameLst>
                                      </p:cBhvr>
                                      <p:tavLst>
                                        <p:tav tm="0">
                                          <p:val>
                                            <p:fltVal val="0"/>
                                          </p:val>
                                        </p:tav>
                                        <p:tav tm="100000">
                                          <p:val>
                                            <p:strVal val="#ppt_h"/>
                                          </p:val>
                                        </p:tav>
                                      </p:tavLst>
                                    </p:anim>
                                    <p:anim calcmode="lin" valueType="num">
                                      <p:cBhvr>
                                        <p:cTn id="9" dur="1000" fill="hold"/>
                                        <p:tgtEl>
                                          <p:spTgt spid="3174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174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pic>
        <p:nvPicPr>
          <p:cNvPr id="16386" name="Picture 4" descr="David's career"/>
          <p:cNvPicPr>
            <a:picLocks noChangeAspect="1" noChangeArrowheads="1"/>
          </p:cNvPicPr>
          <p:nvPr/>
        </p:nvPicPr>
        <p:blipFill>
          <a:blip r:embed="rId3">
            <a:extLst>
              <a:ext uri="{28A0092B-C50C-407E-A947-70E740481C1C}">
                <a14:useLocalDpi xmlns:a14="http://schemas.microsoft.com/office/drawing/2010/main" val="0"/>
              </a:ext>
            </a:extLst>
          </a:blip>
          <a:srcRect r="11940"/>
          <a:stretch>
            <a:fillRect/>
          </a:stretch>
        </p:blipFill>
        <p:spPr bwMode="auto">
          <a:xfrm>
            <a:off x="4794250" y="609600"/>
            <a:ext cx="43497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p:cNvSpPr>
            <a:spLocks noGrp="1" noChangeArrowheads="1"/>
          </p:cNvSpPr>
          <p:nvPr>
            <p:ph type="title"/>
          </p:nvPr>
        </p:nvSpPr>
        <p:spPr>
          <a:xfrm>
            <a:off x="0" y="0"/>
            <a:ext cx="9144000" cy="762000"/>
          </a:xfrm>
        </p:spPr>
        <p:txBody>
          <a:bodyPr/>
          <a:lstStyle/>
          <a:p>
            <a:pPr eaLnBrk="1" hangingPunct="1"/>
            <a:r>
              <a:rPr lang="en-US" altLang="en-US" b="1">
                <a:solidFill>
                  <a:srgbClr val="FFCCFF"/>
                </a:solidFill>
                <a:latin typeface="Arial Rounded MT Bold" pitchFamily="34" charset="0"/>
                <a:cs typeface="Times New Roman" charset="0"/>
              </a:rPr>
              <a:t>Rise &amp; Fall of Kings &amp; Kingdoms</a:t>
            </a:r>
            <a:r>
              <a:rPr lang="en-US" altLang="en-US">
                <a:solidFill>
                  <a:srgbClr val="FFCCFF"/>
                </a:solidFill>
                <a:latin typeface="Arial Rounded MT Bold" pitchFamily="34" charset="0"/>
              </a:rPr>
              <a:t> </a:t>
            </a:r>
          </a:p>
        </p:txBody>
      </p:sp>
      <p:sp>
        <p:nvSpPr>
          <p:cNvPr id="25603" name="Rectangle 3"/>
          <p:cNvSpPr>
            <a:spLocks noGrp="1" noChangeArrowheads="1"/>
          </p:cNvSpPr>
          <p:nvPr>
            <p:ph type="body" idx="1"/>
          </p:nvPr>
        </p:nvSpPr>
        <p:spPr>
          <a:xfrm>
            <a:off x="304800" y="990600"/>
            <a:ext cx="5867400" cy="5105400"/>
          </a:xfrm>
        </p:spPr>
        <p:txBody>
          <a:bodyPr/>
          <a:lstStyle/>
          <a:p>
            <a:pPr eaLnBrk="1" hangingPunct="1">
              <a:defRPr/>
            </a:pPr>
            <a:r>
              <a:rPr lang="en-US" b="1" dirty="0">
                <a:solidFill>
                  <a:srgbClr val="FFCCFF"/>
                </a:solidFill>
                <a:effectLst>
                  <a:outerShdw blurRad="38100" dist="38100" dir="2700000" algn="tl">
                    <a:srgbClr val="000000"/>
                  </a:outerShdw>
                </a:effectLst>
                <a:latin typeface="Arial Rounded MT Bold" pitchFamily="34" charset="0"/>
              </a:rPr>
              <a:t>Rise of David</a:t>
            </a:r>
          </a:p>
          <a:p>
            <a:pPr lvl="1" eaLnBrk="1" hangingPunct="1">
              <a:defRPr/>
            </a:pPr>
            <a:r>
              <a:rPr lang="en-US" b="1" dirty="0">
                <a:solidFill>
                  <a:srgbClr val="FFCCFF"/>
                </a:solidFill>
                <a:effectLst>
                  <a:outerShdw blurRad="38100" dist="38100" dir="2700000" algn="tl">
                    <a:srgbClr val="000000"/>
                  </a:outerShdw>
                </a:effectLst>
                <a:latin typeface="Arial Rounded MT Bold" pitchFamily="34" charset="0"/>
                <a:cs typeface="Times New Roman" charset="0"/>
              </a:rPr>
              <a:t>David served 2 kings</a:t>
            </a:r>
          </a:p>
          <a:p>
            <a:pPr lvl="1" eaLnBrk="1" hangingPunct="1">
              <a:defRPr/>
            </a:pPr>
            <a:r>
              <a:rPr lang="en-US" b="1" dirty="0">
                <a:solidFill>
                  <a:srgbClr val="FFCCFF"/>
                </a:solidFill>
                <a:effectLst>
                  <a:outerShdw blurRad="38100" dist="38100" dir="2700000" algn="tl">
                    <a:srgbClr val="000000"/>
                  </a:outerShdw>
                </a:effectLst>
                <a:latin typeface="Arial Rounded MT Bold" pitchFamily="34" charset="0"/>
                <a:cs typeface="Times New Roman" charset="0"/>
              </a:rPr>
              <a:t>He became king over Hebron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6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6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56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bldLvl="2"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50000">
              <a:srgbClr val="006600"/>
            </a:gs>
            <a:gs pos="100000">
              <a:schemeClr val="accent2"/>
            </a:gs>
          </a:gsLst>
          <a:lin ang="2700000" scaled="1"/>
        </a:gradFill>
        <a:effectLst/>
      </p:bgPr>
    </p:bg>
    <p:spTree>
      <p:nvGrpSpPr>
        <p:cNvPr id="1" name=""/>
        <p:cNvGrpSpPr/>
        <p:nvPr/>
      </p:nvGrpSpPr>
      <p:grpSpPr>
        <a:xfrm>
          <a:off x="0" y="0"/>
          <a:ext cx="0" cy="0"/>
          <a:chOff x="0" y="0"/>
          <a:chExt cx="0" cy="0"/>
        </a:xfrm>
      </p:grpSpPr>
      <p:pic>
        <p:nvPicPr>
          <p:cNvPr id="17410" name="Picture 3" descr="shephela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609600"/>
            <a:ext cx="434340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6" descr="Elah Valley from Azeka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338"/>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2"/>
          <p:cNvSpPr>
            <a:spLocks noGrp="1" noChangeArrowheads="1"/>
          </p:cNvSpPr>
          <p:nvPr>
            <p:ph type="title"/>
          </p:nvPr>
        </p:nvSpPr>
        <p:spPr>
          <a:xfrm>
            <a:off x="5486400" y="0"/>
            <a:ext cx="3665538" cy="685800"/>
          </a:xfrm>
        </p:spPr>
        <p:txBody>
          <a:bodyPr/>
          <a:lstStyle/>
          <a:p>
            <a:pPr eaLnBrk="1" hangingPunct="1"/>
            <a:r>
              <a:rPr lang="en-US" altLang="en-US" sz="3600">
                <a:solidFill>
                  <a:srgbClr val="CCFFFF"/>
                </a:solidFill>
                <a:latin typeface="Arial Rounded MT Bold" pitchFamily="34" charset="0"/>
              </a:rPr>
              <a:t>David &amp; Goliath</a:t>
            </a:r>
          </a:p>
        </p:txBody>
      </p:sp>
      <p:pic>
        <p:nvPicPr>
          <p:cNvPr id="1741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2971800"/>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9144000" cy="762000"/>
          </a:xfrm>
        </p:spPr>
        <p:txBody>
          <a:bodyPr/>
          <a:lstStyle/>
          <a:p>
            <a:pPr eaLnBrk="1" hangingPunct="1"/>
            <a:r>
              <a:rPr lang="en-US" altLang="en-US" b="1">
                <a:solidFill>
                  <a:srgbClr val="FFCCFF"/>
                </a:solidFill>
                <a:latin typeface="Arial Rounded MT Bold" pitchFamily="34" charset="0"/>
                <a:cs typeface="Times New Roman" charset="0"/>
              </a:rPr>
              <a:t>Rise &amp; Fall of Kings &amp; Kingdoms</a:t>
            </a:r>
            <a:r>
              <a:rPr lang="en-US" altLang="en-US">
                <a:solidFill>
                  <a:srgbClr val="FFCCFF"/>
                </a:solidFill>
                <a:latin typeface="Arial Rounded MT Bold" pitchFamily="34" charset="0"/>
              </a:rPr>
              <a:t> </a:t>
            </a:r>
          </a:p>
        </p:txBody>
      </p:sp>
      <p:sp>
        <p:nvSpPr>
          <p:cNvPr id="25603" name="Rectangle 3"/>
          <p:cNvSpPr>
            <a:spLocks noGrp="1" noChangeArrowheads="1"/>
          </p:cNvSpPr>
          <p:nvPr>
            <p:ph type="body" idx="1"/>
          </p:nvPr>
        </p:nvSpPr>
        <p:spPr>
          <a:xfrm>
            <a:off x="304800" y="990600"/>
            <a:ext cx="5029200" cy="5105400"/>
          </a:xfrm>
        </p:spPr>
        <p:txBody>
          <a:bodyPr/>
          <a:lstStyle/>
          <a:p>
            <a:pPr eaLnBrk="1" hangingPunct="1">
              <a:defRPr/>
            </a:pPr>
            <a:r>
              <a:rPr lang="en-US" b="1" dirty="0">
                <a:solidFill>
                  <a:srgbClr val="FFCCFF"/>
                </a:solidFill>
                <a:effectLst>
                  <a:outerShdw blurRad="38100" dist="38100" dir="2700000" algn="tl">
                    <a:srgbClr val="000000"/>
                  </a:outerShdw>
                </a:effectLst>
                <a:latin typeface="Arial Rounded MT Bold" pitchFamily="34" charset="0"/>
              </a:rPr>
              <a:t>Rise of David</a:t>
            </a:r>
          </a:p>
          <a:p>
            <a:pPr lvl="1" eaLnBrk="1" hangingPunct="1">
              <a:defRPr/>
            </a:pPr>
            <a:r>
              <a:rPr lang="en-US" b="1" dirty="0">
                <a:solidFill>
                  <a:srgbClr val="FFCCFF"/>
                </a:solidFill>
                <a:effectLst>
                  <a:outerShdw blurRad="38100" dist="38100" dir="2700000" algn="tl">
                    <a:srgbClr val="000000"/>
                  </a:outerShdw>
                </a:effectLst>
                <a:latin typeface="Arial Rounded MT Bold" pitchFamily="34" charset="0"/>
                <a:cs typeface="Times New Roman" charset="0"/>
              </a:rPr>
              <a:t>First act as king of all Israel</a:t>
            </a:r>
          </a:p>
          <a:p>
            <a:pPr lvl="2" eaLnBrk="1" hangingPunct="1">
              <a:defRPr/>
            </a:pPr>
            <a:r>
              <a:rPr lang="en-US" b="1" dirty="0">
                <a:solidFill>
                  <a:srgbClr val="FFCCFF"/>
                </a:solidFill>
                <a:effectLst>
                  <a:outerShdw blurRad="38100" dist="38100" dir="2700000" algn="tl">
                    <a:srgbClr val="000000"/>
                  </a:outerShdw>
                </a:effectLst>
                <a:latin typeface="Arial Rounded MT Bold" pitchFamily="34" charset="0"/>
                <a:cs typeface="Times New Roman" charset="0"/>
              </a:rPr>
              <a:t>Jerusalem</a:t>
            </a:r>
          </a:p>
          <a:p>
            <a:pPr lvl="1" eaLnBrk="1" hangingPunct="1">
              <a:defRPr/>
            </a:pPr>
            <a:r>
              <a:rPr lang="en-US" b="1" dirty="0">
                <a:solidFill>
                  <a:srgbClr val="FFCCFF"/>
                </a:solidFill>
                <a:effectLst>
                  <a:outerShdw blurRad="38100" dist="38100" dir="2700000" algn="tl">
                    <a:srgbClr val="000000"/>
                  </a:outerShdw>
                </a:effectLst>
                <a:latin typeface="Arial Rounded MT Bold" pitchFamily="34" charset="0"/>
                <a:cs typeface="Times New Roman" charset="0"/>
              </a:rPr>
              <a:t>David defeated all of Israel’s enemies.</a:t>
            </a:r>
          </a:p>
        </p:txBody>
      </p:sp>
      <p:pic>
        <p:nvPicPr>
          <p:cNvPr id="184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9050" y="838200"/>
            <a:ext cx="38354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6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60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5603">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2560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bldLvl="2"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28600" y="228600"/>
            <a:ext cx="3657600" cy="5791200"/>
          </a:xfrm>
        </p:spPr>
        <p:txBody>
          <a:bodyPr/>
          <a:lstStyle/>
          <a:p>
            <a:pPr eaLnBrk="1" hangingPunct="1"/>
            <a:r>
              <a:rPr lang="en-US" altLang="en-US">
                <a:latin typeface="Arial Rounded MT Bold" pitchFamily="34" charset="0"/>
                <a:cs typeface="Times New Roman" charset="0"/>
              </a:rPr>
              <a:t>Kingdoms of Saul, David, &amp; Solomon</a:t>
            </a:r>
          </a:p>
        </p:txBody>
      </p:sp>
      <p:pic>
        <p:nvPicPr>
          <p:cNvPr id="19459" name="Picture 6" descr="Kingdom of David and Solom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7588" y="0"/>
            <a:ext cx="4316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0"/>
            <a:ext cx="9144000" cy="762000"/>
          </a:xfrm>
        </p:spPr>
        <p:txBody>
          <a:bodyPr/>
          <a:lstStyle/>
          <a:p>
            <a:pPr eaLnBrk="1" hangingPunct="1"/>
            <a:r>
              <a:rPr lang="en-US" altLang="en-US" b="1">
                <a:solidFill>
                  <a:srgbClr val="FFCCFF"/>
                </a:solidFill>
                <a:latin typeface="Arial Rounded MT Bold" pitchFamily="34" charset="0"/>
                <a:cs typeface="Times New Roman" charset="0"/>
              </a:rPr>
              <a:t>Rise &amp; Fall of Kings &amp; Kingdoms</a:t>
            </a:r>
            <a:r>
              <a:rPr lang="en-US" altLang="en-US">
                <a:solidFill>
                  <a:srgbClr val="FFCCFF"/>
                </a:solidFill>
                <a:latin typeface="Arial Rounded MT Bold" pitchFamily="34" charset="0"/>
              </a:rPr>
              <a:t> </a:t>
            </a:r>
          </a:p>
        </p:txBody>
      </p:sp>
      <p:sp>
        <p:nvSpPr>
          <p:cNvPr id="26627" name="Rectangle 3"/>
          <p:cNvSpPr>
            <a:spLocks noGrp="1" noChangeArrowheads="1"/>
          </p:cNvSpPr>
          <p:nvPr>
            <p:ph type="body" idx="1"/>
          </p:nvPr>
        </p:nvSpPr>
        <p:spPr>
          <a:xfrm>
            <a:off x="304800" y="990600"/>
            <a:ext cx="5105400" cy="1905000"/>
          </a:xfrm>
        </p:spPr>
        <p:txBody>
          <a:bodyPr/>
          <a:lstStyle/>
          <a:p>
            <a:pPr eaLnBrk="1" hangingPunct="1"/>
            <a:r>
              <a:rPr lang="en-US" altLang="en-US" b="1">
                <a:solidFill>
                  <a:srgbClr val="FFCCFF"/>
                </a:solidFill>
                <a:latin typeface="Arial Rounded MT Bold" pitchFamily="34" charset="0"/>
              </a:rPr>
              <a:t>Fall of David</a:t>
            </a:r>
          </a:p>
          <a:p>
            <a:pPr lvl="1" eaLnBrk="1" hangingPunct="1"/>
            <a:r>
              <a:rPr lang="en-US" altLang="en-US" b="1">
                <a:solidFill>
                  <a:srgbClr val="FFCCFF"/>
                </a:solidFill>
                <a:latin typeface="Arial Rounded MT Bold" pitchFamily="34" charset="0"/>
                <a:cs typeface="Times New Roman" charset="0"/>
              </a:rPr>
              <a:t>Bathsheba</a:t>
            </a:r>
          </a:p>
          <a:p>
            <a:pPr lvl="2" eaLnBrk="1" hangingPunct="1"/>
            <a:r>
              <a:rPr lang="en-US" altLang="en-US" b="1">
                <a:solidFill>
                  <a:srgbClr val="FFCCFF"/>
                </a:solidFill>
                <a:latin typeface="Arial Rounded MT Bold" pitchFamily="34" charset="0"/>
                <a:cs typeface="Times New Roman" charset="0"/>
              </a:rPr>
              <a:t>Why did this sin occur?</a:t>
            </a: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514600"/>
            <a:ext cx="50419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762000"/>
            <a:ext cx="2857500" cy="583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6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66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bldLvl="3"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0"/>
            <a:ext cx="9144000" cy="762000"/>
          </a:xfrm>
        </p:spPr>
        <p:txBody>
          <a:bodyPr/>
          <a:lstStyle/>
          <a:p>
            <a:pPr eaLnBrk="1" hangingPunct="1"/>
            <a:r>
              <a:rPr lang="en-US" altLang="en-US" b="1">
                <a:solidFill>
                  <a:srgbClr val="FFCCFF"/>
                </a:solidFill>
                <a:latin typeface="Arial Rounded MT Bold" pitchFamily="34" charset="0"/>
                <a:cs typeface="Times New Roman" charset="0"/>
              </a:rPr>
              <a:t>Rise &amp; Fall of Kings &amp; Kingdoms</a:t>
            </a:r>
            <a:r>
              <a:rPr lang="en-US" altLang="en-US">
                <a:solidFill>
                  <a:srgbClr val="FFCCFF"/>
                </a:solidFill>
                <a:latin typeface="Arial Rounded MT Bold" pitchFamily="34" charset="0"/>
              </a:rPr>
              <a:t> </a:t>
            </a:r>
          </a:p>
        </p:txBody>
      </p:sp>
      <p:sp>
        <p:nvSpPr>
          <p:cNvPr id="26627" name="Rectangle 3"/>
          <p:cNvSpPr>
            <a:spLocks noGrp="1" noChangeArrowheads="1"/>
          </p:cNvSpPr>
          <p:nvPr>
            <p:ph type="body" idx="1"/>
          </p:nvPr>
        </p:nvSpPr>
        <p:spPr>
          <a:xfrm>
            <a:off x="304800" y="990600"/>
            <a:ext cx="7239000" cy="2514600"/>
          </a:xfrm>
        </p:spPr>
        <p:txBody>
          <a:bodyPr/>
          <a:lstStyle/>
          <a:p>
            <a:pPr eaLnBrk="1" hangingPunct="1"/>
            <a:r>
              <a:rPr lang="en-US" altLang="en-US" b="1">
                <a:solidFill>
                  <a:srgbClr val="FFCCFF"/>
                </a:solidFill>
                <a:latin typeface="Arial Rounded MT Bold" pitchFamily="34" charset="0"/>
              </a:rPr>
              <a:t>Fall of David</a:t>
            </a:r>
          </a:p>
          <a:p>
            <a:pPr lvl="1" eaLnBrk="1" hangingPunct="1"/>
            <a:r>
              <a:rPr lang="en-US" altLang="en-US" b="1">
                <a:solidFill>
                  <a:srgbClr val="FFCCFF"/>
                </a:solidFill>
                <a:latin typeface="Arial Rounded MT Bold" pitchFamily="34" charset="0"/>
                <a:cs typeface="Times New Roman" charset="0"/>
              </a:rPr>
              <a:t>Succession of the throne</a:t>
            </a:r>
          </a:p>
          <a:p>
            <a:pPr lvl="2" eaLnBrk="1" hangingPunct="1"/>
            <a:r>
              <a:rPr lang="en-US" altLang="en-US" b="1">
                <a:solidFill>
                  <a:srgbClr val="FFCCFF"/>
                </a:solidFill>
                <a:latin typeface="Arial Rounded MT Bold" pitchFamily="34" charset="0"/>
                <a:cs typeface="Times New Roman" charset="0"/>
              </a:rPr>
              <a:t>Absalom’s revolt</a:t>
            </a:r>
          </a:p>
          <a:p>
            <a:pPr lvl="2" eaLnBrk="1" hangingPunct="1"/>
            <a:r>
              <a:rPr lang="en-US" altLang="en-US" b="1">
                <a:solidFill>
                  <a:srgbClr val="FFCCFF"/>
                </a:solidFill>
                <a:latin typeface="Arial Rounded MT Bold" pitchFamily="34" charset="0"/>
                <a:cs typeface="Times New Roman" charset="0"/>
              </a:rPr>
              <a:t>Adonijah set himself up as king.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6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662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66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bldLvl="3"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0"/>
            <a:ext cx="7772400" cy="838200"/>
          </a:xfrm>
        </p:spPr>
        <p:txBody>
          <a:bodyPr/>
          <a:lstStyle/>
          <a:p>
            <a:pPr eaLnBrk="1" hangingPunct="1"/>
            <a:r>
              <a:rPr lang="en-US" altLang="en-US" b="1">
                <a:solidFill>
                  <a:srgbClr val="FFCCFF"/>
                </a:solidFill>
                <a:latin typeface="Arial Rounded MT Bold" pitchFamily="34" charset="0"/>
                <a:cs typeface="Times New Roman" charset="0"/>
              </a:rPr>
              <a:t>Historical Background</a:t>
            </a:r>
            <a:r>
              <a:rPr lang="en-US" altLang="en-US">
                <a:solidFill>
                  <a:srgbClr val="FFCCFF"/>
                </a:solidFill>
                <a:latin typeface="Arial Rounded MT Bold" pitchFamily="34" charset="0"/>
              </a:rPr>
              <a:t> </a:t>
            </a:r>
          </a:p>
        </p:txBody>
      </p:sp>
      <p:sp>
        <p:nvSpPr>
          <p:cNvPr id="10243" name="Rectangle 3"/>
          <p:cNvSpPr>
            <a:spLocks noGrp="1" noChangeArrowheads="1"/>
          </p:cNvSpPr>
          <p:nvPr>
            <p:ph type="body" idx="1"/>
          </p:nvPr>
        </p:nvSpPr>
        <p:spPr>
          <a:xfrm>
            <a:off x="228600" y="838200"/>
            <a:ext cx="8610600" cy="5562600"/>
          </a:xfrm>
        </p:spPr>
        <p:txBody>
          <a:bodyPr/>
          <a:lstStyle/>
          <a:p>
            <a:pPr eaLnBrk="1" hangingPunct="1"/>
            <a:r>
              <a:rPr lang="en-US" altLang="en-US">
                <a:solidFill>
                  <a:srgbClr val="FFCCFF"/>
                </a:solidFill>
                <a:latin typeface="Arial Rounded MT Bold" pitchFamily="34" charset="0"/>
                <a:cs typeface="Times New Roman" charset="0"/>
              </a:rPr>
              <a:t>Power Vacuum—1200-900</a:t>
            </a:r>
          </a:p>
          <a:p>
            <a:pPr eaLnBrk="1" hangingPunct="1"/>
            <a:r>
              <a:rPr lang="en-US" altLang="en-US">
                <a:solidFill>
                  <a:srgbClr val="FFCCFF"/>
                </a:solidFill>
                <a:latin typeface="Arial Rounded MT Bold" pitchFamily="34" charset="0"/>
                <a:cs typeface="Times New Roman" charset="0"/>
              </a:rPr>
              <a:t>Philistines/Sea Peoples </a:t>
            </a:r>
          </a:p>
        </p:txBody>
      </p:sp>
      <p:pic>
        <p:nvPicPr>
          <p:cNvPr id="4100" name="Picture 4" descr="sea peop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057400"/>
            <a:ext cx="59055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checkerboard(across)">
                                      <p:cBhvr>
                                        <p:cTn id="7" dur="500"/>
                                        <p:tgtEl>
                                          <p:spTgt spid="10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checkerboard(across)">
                                      <p:cBhvr>
                                        <p:cTn id="12" dur="500"/>
                                        <p:tgtEl>
                                          <p:spTgt spid="102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bldLvl="2"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pic>
        <p:nvPicPr>
          <p:cNvPr id="2253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438400"/>
            <a:ext cx="28575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1" name="Rectangle 2"/>
          <p:cNvSpPr>
            <a:spLocks noGrp="1" noChangeArrowheads="1"/>
          </p:cNvSpPr>
          <p:nvPr>
            <p:ph type="title"/>
          </p:nvPr>
        </p:nvSpPr>
        <p:spPr>
          <a:xfrm>
            <a:off x="2998788" y="609600"/>
            <a:ext cx="6145212" cy="1143000"/>
          </a:xfrm>
        </p:spPr>
        <p:txBody>
          <a:bodyPr/>
          <a:lstStyle/>
          <a:p>
            <a:pPr eaLnBrk="1" hangingPunct="1"/>
            <a:r>
              <a:rPr lang="en-US" altLang="en-US" b="1">
                <a:solidFill>
                  <a:srgbClr val="FFCCFF"/>
                </a:solidFill>
                <a:latin typeface="Arial Rounded MT Bold" pitchFamily="34" charset="0"/>
                <a:cs typeface="Times New Roman" charset="0"/>
              </a:rPr>
              <a:t>Memories of David</a:t>
            </a:r>
            <a:endParaRPr lang="en-US" altLang="en-US">
              <a:solidFill>
                <a:srgbClr val="FFCCFF"/>
              </a:solidFill>
              <a:latin typeface="Arial Rounded MT Bold" pitchFamily="34" charset="0"/>
            </a:endParaRPr>
          </a:p>
        </p:txBody>
      </p:sp>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828800"/>
            <a:ext cx="2409825" cy="287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1000"/>
            <a:ext cx="2998788" cy="555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0"/>
            <a:ext cx="9144000" cy="762000"/>
          </a:xfrm>
        </p:spPr>
        <p:txBody>
          <a:bodyPr/>
          <a:lstStyle/>
          <a:p>
            <a:pPr eaLnBrk="1" hangingPunct="1"/>
            <a:r>
              <a:rPr lang="en-US" altLang="en-US" b="1">
                <a:solidFill>
                  <a:srgbClr val="FFCCFF"/>
                </a:solidFill>
                <a:latin typeface="Arial Rounded MT Bold" pitchFamily="34" charset="0"/>
                <a:cs typeface="Times New Roman" charset="0"/>
              </a:rPr>
              <a:t>Rise &amp; Fall of Kings &amp; Kingdoms</a:t>
            </a:r>
            <a:r>
              <a:rPr lang="en-US" altLang="en-US">
                <a:solidFill>
                  <a:srgbClr val="FFCCFF"/>
                </a:solidFill>
                <a:latin typeface="Arial Rounded MT Bold" pitchFamily="34" charset="0"/>
              </a:rPr>
              <a:t> </a:t>
            </a:r>
          </a:p>
        </p:txBody>
      </p:sp>
      <p:sp>
        <p:nvSpPr>
          <p:cNvPr id="27651" name="Rectangle 3"/>
          <p:cNvSpPr>
            <a:spLocks noGrp="1" noChangeArrowheads="1"/>
          </p:cNvSpPr>
          <p:nvPr>
            <p:ph type="body" idx="1"/>
          </p:nvPr>
        </p:nvSpPr>
        <p:spPr>
          <a:xfrm>
            <a:off x="304800" y="990600"/>
            <a:ext cx="8458200" cy="5105400"/>
          </a:xfrm>
        </p:spPr>
        <p:txBody>
          <a:bodyPr/>
          <a:lstStyle/>
          <a:p>
            <a:pPr eaLnBrk="1" hangingPunct="1"/>
            <a:r>
              <a:rPr lang="en-US" altLang="en-US" b="1">
                <a:solidFill>
                  <a:srgbClr val="FFCCFF"/>
                </a:solidFill>
                <a:latin typeface="Arial Rounded MT Bold" pitchFamily="34" charset="0"/>
              </a:rPr>
              <a:t>Solomon’s Kingdom</a:t>
            </a:r>
          </a:p>
          <a:p>
            <a:pPr lvl="1" eaLnBrk="1" hangingPunct="1"/>
            <a:r>
              <a:rPr lang="en-US" altLang="en-US" b="1">
                <a:solidFill>
                  <a:srgbClr val="FFCCFF"/>
                </a:solidFill>
                <a:latin typeface="Arial Rounded MT Bold" pitchFamily="34" charset="0"/>
                <a:cs typeface="Times New Roman" charset="0"/>
              </a:rPr>
              <a:t>Rise of Solomon</a:t>
            </a:r>
          </a:p>
          <a:p>
            <a:pPr lvl="2" eaLnBrk="1" hangingPunct="1"/>
            <a:r>
              <a:rPr lang="en-US" altLang="en-US" b="1">
                <a:solidFill>
                  <a:srgbClr val="FFCCFF"/>
                </a:solidFill>
                <a:latin typeface="Arial Rounded MT Bold" pitchFamily="34" charset="0"/>
                <a:cs typeface="Times New Roman" charset="0"/>
              </a:rPr>
              <a:t>Solomon asked for wisdom (1 Kings 3)</a:t>
            </a:r>
          </a:p>
          <a:p>
            <a:pPr lvl="2" eaLnBrk="1" hangingPunct="1"/>
            <a:r>
              <a:rPr lang="en-US" altLang="en-US" b="1">
                <a:solidFill>
                  <a:srgbClr val="FFCCFF"/>
                </a:solidFill>
                <a:latin typeface="Arial Rounded MT Bold" pitchFamily="34" charset="0"/>
                <a:cs typeface="Times New Roman" charset="0"/>
              </a:rPr>
              <a:t>Effective administration &amp; wealthy kingdom</a:t>
            </a:r>
          </a:p>
          <a:p>
            <a:pPr lvl="1" eaLnBrk="1" hangingPunct="1"/>
            <a:r>
              <a:rPr lang="en-US" altLang="en-US" b="1">
                <a:solidFill>
                  <a:srgbClr val="FFCCFF"/>
                </a:solidFill>
                <a:latin typeface="Arial Rounded MT Bold" pitchFamily="34" charset="0"/>
                <a:cs typeface="Times New Roman" charset="0"/>
              </a:rPr>
              <a:t>Fall of Solomon</a:t>
            </a:r>
          </a:p>
          <a:p>
            <a:pPr lvl="2" eaLnBrk="1" hangingPunct="1"/>
            <a:r>
              <a:rPr lang="en-US" altLang="en-US" b="1">
                <a:solidFill>
                  <a:srgbClr val="FFCCFF"/>
                </a:solidFill>
                <a:latin typeface="Arial Rounded MT Bold" pitchFamily="34" charset="0"/>
                <a:cs typeface="Times New Roman" charset="0"/>
              </a:rPr>
              <a:t>He became wealthy, powerful, &amp; complacent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6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65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765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2765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765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276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bldLvl="2"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40054"/>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28600" y="0"/>
            <a:ext cx="8686800" cy="762000"/>
          </a:xfrm>
        </p:spPr>
        <p:txBody>
          <a:bodyPr/>
          <a:lstStyle/>
          <a:p>
            <a:pPr eaLnBrk="1" hangingPunct="1"/>
            <a:r>
              <a:rPr lang="en-US" altLang="en-US">
                <a:solidFill>
                  <a:schemeClr val="bg1"/>
                </a:solidFill>
                <a:latin typeface="Arial Rounded MT Bold" pitchFamily="34" charset="0"/>
                <a:cs typeface="Times New Roman" charset="0"/>
              </a:rPr>
              <a:t>Jerusalem—Temple Mount</a:t>
            </a:r>
          </a:p>
        </p:txBody>
      </p:sp>
      <p:pic>
        <p:nvPicPr>
          <p:cNvPr id="24579" name="Picture 3" descr="Temple Mount aerial from e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762000"/>
            <a:ext cx="67818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40054"/>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772275" y="0"/>
            <a:ext cx="2362200" cy="1219200"/>
          </a:xfrm>
        </p:spPr>
        <p:txBody>
          <a:bodyPr/>
          <a:lstStyle/>
          <a:p>
            <a:pPr eaLnBrk="1" hangingPunct="1"/>
            <a:r>
              <a:rPr lang="en-US" altLang="en-US">
                <a:solidFill>
                  <a:schemeClr val="bg1"/>
                </a:solidFill>
                <a:latin typeface="Arial Rounded MT Bold" pitchFamily="34" charset="0"/>
                <a:cs typeface="Times New Roman" charset="0"/>
              </a:rPr>
              <a:t>City of David</a:t>
            </a:r>
          </a:p>
        </p:txBody>
      </p:sp>
      <p:pic>
        <p:nvPicPr>
          <p:cNvPr id="2560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4419600" cy="331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465513"/>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6002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6172200" cy="762000"/>
          </a:xfrm>
        </p:spPr>
        <p:txBody>
          <a:bodyPr/>
          <a:lstStyle/>
          <a:p>
            <a:pPr eaLnBrk="1" hangingPunct="1"/>
            <a:r>
              <a:rPr lang="en-US" altLang="en-US" b="1">
                <a:solidFill>
                  <a:srgbClr val="FFCCFF"/>
                </a:solidFill>
                <a:latin typeface="Arial Rounded MT Bold" pitchFamily="34" charset="0"/>
                <a:cs typeface="Times New Roman" charset="0"/>
              </a:rPr>
              <a:t>“Biblical Minimalism”</a:t>
            </a:r>
            <a:endParaRPr lang="en-US" altLang="en-US">
              <a:solidFill>
                <a:srgbClr val="FFCCFF"/>
              </a:solidFill>
              <a:latin typeface="Arial Rounded MT Bold" pitchFamily="34" charset="0"/>
            </a:endParaRPr>
          </a:p>
        </p:txBody>
      </p:sp>
      <p:pic>
        <p:nvPicPr>
          <p:cNvPr id="26627" name="Picture 2" descr="http://store.bib-arch.org/images/6M47_l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7463"/>
            <a:ext cx="1976438" cy="259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3"/>
          <p:cNvPicPr>
            <a:picLocks noChangeAspect="1" noChangeArrowheads="1"/>
          </p:cNvPicPr>
          <p:nvPr/>
        </p:nvPicPr>
        <p:blipFill>
          <a:blip r:embed="rId4">
            <a:extLst>
              <a:ext uri="{28A0092B-C50C-407E-A947-70E740481C1C}">
                <a14:useLocalDpi xmlns:a14="http://schemas.microsoft.com/office/drawing/2010/main" val="0"/>
              </a:ext>
            </a:extLst>
          </a:blip>
          <a:srcRect l="19287" t="14478" r="25032" b="1041"/>
          <a:stretch>
            <a:fillRect/>
          </a:stretch>
        </p:blipFill>
        <p:spPr bwMode="auto">
          <a:xfrm>
            <a:off x="2171700" y="630238"/>
            <a:ext cx="1858963"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3113" y="1420813"/>
            <a:ext cx="1981200"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0" name="Picture 5"/>
          <p:cNvPicPr>
            <a:picLocks noChangeAspect="1" noChangeArrowheads="1"/>
          </p:cNvPicPr>
          <p:nvPr/>
        </p:nvPicPr>
        <p:blipFill>
          <a:blip r:embed="rId6">
            <a:extLst>
              <a:ext uri="{28A0092B-C50C-407E-A947-70E740481C1C}">
                <a14:useLocalDpi xmlns:a14="http://schemas.microsoft.com/office/drawing/2010/main" val="0"/>
              </a:ext>
            </a:extLst>
          </a:blip>
          <a:srcRect l="21201" t="12560" r="26961" b="1036"/>
          <a:stretch>
            <a:fillRect/>
          </a:stretch>
        </p:blipFill>
        <p:spPr bwMode="auto">
          <a:xfrm>
            <a:off x="1295400" y="1447800"/>
            <a:ext cx="1811338"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38" y="2914650"/>
            <a:ext cx="2012950" cy="309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2" name="Picture 8"/>
          <p:cNvPicPr>
            <a:picLocks noChangeAspect="1" noChangeArrowheads="1"/>
          </p:cNvPicPr>
          <p:nvPr/>
        </p:nvPicPr>
        <p:blipFill>
          <a:blip r:embed="rId8">
            <a:extLst>
              <a:ext uri="{28A0092B-C50C-407E-A947-70E740481C1C}">
                <a14:useLocalDpi xmlns:a14="http://schemas.microsoft.com/office/drawing/2010/main" val="0"/>
              </a:ext>
            </a:extLst>
          </a:blip>
          <a:srcRect l="8141" r="10039"/>
          <a:stretch>
            <a:fillRect/>
          </a:stretch>
        </p:blipFill>
        <p:spPr bwMode="auto">
          <a:xfrm>
            <a:off x="2590800" y="2576513"/>
            <a:ext cx="4648200" cy="426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914400" y="0"/>
            <a:ext cx="7315200" cy="1752600"/>
          </a:xfrm>
        </p:spPr>
        <p:txBody>
          <a:bodyPr/>
          <a:lstStyle/>
          <a:p>
            <a:pPr eaLnBrk="1" hangingPunct="1"/>
            <a:r>
              <a:rPr lang="en-US" altLang="en-US" b="1">
                <a:solidFill>
                  <a:srgbClr val="FFCCFF"/>
                </a:solidFill>
                <a:latin typeface="Arial Rounded MT Bold" pitchFamily="34" charset="0"/>
                <a:cs typeface="Times New Roman" charset="0"/>
              </a:rPr>
              <a:t>Rise &amp; Fall of Kings &amp; Kingdoms</a:t>
            </a:r>
            <a:r>
              <a:rPr lang="en-US" altLang="en-US">
                <a:solidFill>
                  <a:srgbClr val="FFCCFF"/>
                </a:solidFill>
                <a:latin typeface="Arial Rounded MT Bold" pitchFamily="34" charset="0"/>
              </a:rPr>
              <a:t> </a:t>
            </a:r>
          </a:p>
        </p:txBody>
      </p:sp>
      <p:sp>
        <p:nvSpPr>
          <p:cNvPr id="36867" name="Rectangle 3"/>
          <p:cNvSpPr>
            <a:spLocks noGrp="1" noChangeArrowheads="1"/>
          </p:cNvSpPr>
          <p:nvPr>
            <p:ph type="body" idx="1"/>
          </p:nvPr>
        </p:nvSpPr>
        <p:spPr>
          <a:xfrm>
            <a:off x="228600" y="838200"/>
            <a:ext cx="2590800" cy="5105400"/>
          </a:xfrm>
        </p:spPr>
        <p:txBody>
          <a:bodyPr/>
          <a:lstStyle/>
          <a:p>
            <a:pPr eaLnBrk="1" hangingPunct="1"/>
            <a:endParaRPr lang="en-US" altLang="en-US" b="1">
              <a:solidFill>
                <a:srgbClr val="FFCCFF"/>
              </a:solidFill>
              <a:latin typeface="Arial Rounded MT Bold" pitchFamily="34" charset="0"/>
            </a:endParaRPr>
          </a:p>
        </p:txBody>
      </p:sp>
      <p:pic>
        <p:nvPicPr>
          <p:cNvPr id="2765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7953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368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bldLvl="2"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914400" y="0"/>
            <a:ext cx="7315200" cy="1752600"/>
          </a:xfrm>
        </p:spPr>
        <p:txBody>
          <a:bodyPr/>
          <a:lstStyle/>
          <a:p>
            <a:pPr eaLnBrk="1" hangingPunct="1"/>
            <a:r>
              <a:rPr lang="en-US" altLang="en-US" b="1">
                <a:solidFill>
                  <a:srgbClr val="FFCCFF"/>
                </a:solidFill>
                <a:latin typeface="Arial Rounded MT Bold" pitchFamily="34" charset="0"/>
                <a:cs typeface="Times New Roman" charset="0"/>
              </a:rPr>
              <a:t>Rise &amp; Fall of Kings &amp; Kingdoms</a:t>
            </a:r>
            <a:r>
              <a:rPr lang="en-US" altLang="en-US">
                <a:solidFill>
                  <a:srgbClr val="FFCCFF"/>
                </a:solidFill>
                <a:latin typeface="Arial Rounded MT Bold" pitchFamily="34" charset="0"/>
              </a:rPr>
              <a:t> </a:t>
            </a:r>
          </a:p>
        </p:txBody>
      </p:sp>
      <p:sp>
        <p:nvSpPr>
          <p:cNvPr id="36867" name="Rectangle 3"/>
          <p:cNvSpPr>
            <a:spLocks noGrp="1" noChangeArrowheads="1"/>
          </p:cNvSpPr>
          <p:nvPr>
            <p:ph type="body" idx="1"/>
          </p:nvPr>
        </p:nvSpPr>
        <p:spPr>
          <a:xfrm>
            <a:off x="228600" y="838200"/>
            <a:ext cx="2590800" cy="5105400"/>
          </a:xfrm>
        </p:spPr>
        <p:txBody>
          <a:bodyPr/>
          <a:lstStyle/>
          <a:p>
            <a:pPr eaLnBrk="1" hangingPunct="1"/>
            <a:endParaRPr lang="en-US" altLang="en-US" b="1">
              <a:solidFill>
                <a:srgbClr val="FFCCFF"/>
              </a:solidFill>
              <a:latin typeface="Arial Rounded MT Bold" pitchFamily="34" charset="0"/>
            </a:endParaRPr>
          </a:p>
        </p:txBody>
      </p:sp>
      <p:pic>
        <p:nvPicPr>
          <p:cNvPr id="28676" name="Picture 1"/>
          <p:cNvPicPr>
            <a:picLocks noChangeAspect="1"/>
          </p:cNvPicPr>
          <p:nvPr/>
        </p:nvPicPr>
        <p:blipFill>
          <a:blip r:embed="rId3">
            <a:extLst>
              <a:ext uri="{28A0092B-C50C-407E-A947-70E740481C1C}">
                <a14:useLocalDpi xmlns:a14="http://schemas.microsoft.com/office/drawing/2010/main" val="0"/>
              </a:ext>
            </a:extLst>
          </a:blip>
          <a:srcRect l="21661" t="12154" r="162" b="59846"/>
          <a:stretch>
            <a:fillRect/>
          </a:stretch>
        </p:blipFill>
        <p:spPr bwMode="auto">
          <a:xfrm>
            <a:off x="0" y="990600"/>
            <a:ext cx="9110663"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368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bldLvl="2"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0"/>
            <a:ext cx="9144000" cy="762000"/>
          </a:xfrm>
        </p:spPr>
        <p:txBody>
          <a:bodyPr/>
          <a:lstStyle/>
          <a:p>
            <a:pPr eaLnBrk="1" hangingPunct="1"/>
            <a:r>
              <a:rPr lang="en-US" altLang="en-US" b="1">
                <a:solidFill>
                  <a:srgbClr val="FFCCFF"/>
                </a:solidFill>
                <a:latin typeface="Arial Rounded MT Bold" pitchFamily="34" charset="0"/>
                <a:cs typeface="Times New Roman" charset="0"/>
              </a:rPr>
              <a:t>Rise &amp; Fall of Kings &amp; Kingdoms</a:t>
            </a:r>
            <a:r>
              <a:rPr lang="en-US" altLang="en-US">
                <a:solidFill>
                  <a:srgbClr val="FFCCFF"/>
                </a:solidFill>
                <a:latin typeface="Arial Rounded MT Bold" pitchFamily="34" charset="0"/>
              </a:rPr>
              <a:t> </a:t>
            </a:r>
          </a:p>
        </p:txBody>
      </p:sp>
      <p:sp>
        <p:nvSpPr>
          <p:cNvPr id="28675" name="Rectangle 3"/>
          <p:cNvSpPr>
            <a:spLocks noGrp="1" noChangeArrowheads="1"/>
          </p:cNvSpPr>
          <p:nvPr>
            <p:ph type="body" idx="1"/>
          </p:nvPr>
        </p:nvSpPr>
        <p:spPr>
          <a:xfrm>
            <a:off x="304800" y="762000"/>
            <a:ext cx="8458200" cy="609600"/>
          </a:xfrm>
        </p:spPr>
        <p:txBody>
          <a:bodyPr/>
          <a:lstStyle/>
          <a:p>
            <a:pPr eaLnBrk="1" hangingPunct="1"/>
            <a:r>
              <a:rPr lang="en-US" altLang="en-US" b="1">
                <a:solidFill>
                  <a:srgbClr val="FFCCFF"/>
                </a:solidFill>
                <a:latin typeface="Arial Rounded MT Bold" pitchFamily="34" charset="0"/>
              </a:rPr>
              <a:t>Rehoboam &amp; Jeroboam</a:t>
            </a:r>
          </a:p>
        </p:txBody>
      </p:sp>
      <p:pic>
        <p:nvPicPr>
          <p:cNvPr id="29700" name="Picture 4" descr="Divided Kingd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98588"/>
            <a:ext cx="6781800" cy="545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6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bldLvl="2"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8991600" cy="990600"/>
          </a:xfrm>
        </p:spPr>
        <p:txBody>
          <a:bodyPr/>
          <a:lstStyle/>
          <a:p>
            <a:pPr eaLnBrk="1" hangingPunct="1"/>
            <a:r>
              <a:rPr lang="en-US" altLang="en-US" b="1">
                <a:solidFill>
                  <a:srgbClr val="FFCCFF"/>
                </a:solidFill>
                <a:latin typeface="Arial Rounded MT Bold" pitchFamily="34" charset="0"/>
                <a:cs typeface="Times New Roman" charset="0"/>
              </a:rPr>
              <a:t>Rise &amp; Fall of Kings &amp; Kingdoms</a:t>
            </a:r>
            <a:r>
              <a:rPr lang="en-US" altLang="en-US">
                <a:solidFill>
                  <a:srgbClr val="FFCCFF"/>
                </a:solidFill>
                <a:latin typeface="Arial Rounded MT Bold" pitchFamily="34" charset="0"/>
              </a:rPr>
              <a:t> </a:t>
            </a:r>
          </a:p>
        </p:txBody>
      </p:sp>
      <p:sp>
        <p:nvSpPr>
          <p:cNvPr id="36867" name="Rectangle 3"/>
          <p:cNvSpPr>
            <a:spLocks noGrp="1" noChangeArrowheads="1"/>
          </p:cNvSpPr>
          <p:nvPr>
            <p:ph type="body" idx="1"/>
          </p:nvPr>
        </p:nvSpPr>
        <p:spPr>
          <a:xfrm>
            <a:off x="228600" y="838200"/>
            <a:ext cx="2590800" cy="5105400"/>
          </a:xfrm>
        </p:spPr>
        <p:txBody>
          <a:bodyPr/>
          <a:lstStyle/>
          <a:p>
            <a:pPr eaLnBrk="1" hangingPunct="1"/>
            <a:endParaRPr lang="en-US" altLang="en-US" b="1">
              <a:solidFill>
                <a:srgbClr val="FFCCFF"/>
              </a:solidFill>
              <a:latin typeface="Arial Rounded MT Bold" pitchFamily="34" charset="0"/>
            </a:endParaRPr>
          </a:p>
        </p:txBody>
      </p:sp>
      <p:pic>
        <p:nvPicPr>
          <p:cNvPr id="30724" name="Picture 1"/>
          <p:cNvPicPr>
            <a:picLocks noChangeAspect="1"/>
          </p:cNvPicPr>
          <p:nvPr/>
        </p:nvPicPr>
        <p:blipFill>
          <a:blip r:embed="rId3">
            <a:extLst>
              <a:ext uri="{28A0092B-C50C-407E-A947-70E740481C1C}">
                <a14:useLocalDpi xmlns:a14="http://schemas.microsoft.com/office/drawing/2010/main" val="0"/>
              </a:ext>
            </a:extLst>
          </a:blip>
          <a:srcRect l="32076" t="34660" r="95" b="37338"/>
          <a:stretch>
            <a:fillRect/>
          </a:stretch>
        </p:blipFill>
        <p:spPr bwMode="auto">
          <a:xfrm>
            <a:off x="0" y="838200"/>
            <a:ext cx="9144000"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368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bldLvl="2"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pic>
        <p:nvPicPr>
          <p:cNvPr id="3174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1113"/>
            <a:ext cx="4953000" cy="671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2"/>
          <p:cNvSpPr>
            <a:spLocks noGrp="1" noChangeArrowheads="1"/>
          </p:cNvSpPr>
          <p:nvPr>
            <p:ph type="title"/>
          </p:nvPr>
        </p:nvSpPr>
        <p:spPr>
          <a:xfrm>
            <a:off x="0" y="0"/>
            <a:ext cx="3962400" cy="1981200"/>
          </a:xfrm>
        </p:spPr>
        <p:txBody>
          <a:bodyPr/>
          <a:lstStyle/>
          <a:p>
            <a:pPr eaLnBrk="1" hangingPunct="1"/>
            <a:r>
              <a:rPr lang="en-US" altLang="en-US" b="1">
                <a:solidFill>
                  <a:srgbClr val="FFCCFF"/>
                </a:solidFill>
                <a:latin typeface="Arial Rounded MT Bold" pitchFamily="34" charset="0"/>
                <a:cs typeface="Times New Roman" charset="0"/>
              </a:rPr>
              <a:t>Rise &amp; Fall of Kings &amp; Kingdoms</a:t>
            </a:r>
            <a:r>
              <a:rPr lang="en-US" altLang="en-US">
                <a:solidFill>
                  <a:srgbClr val="FFCCFF"/>
                </a:solidFill>
                <a:latin typeface="Arial Rounded MT Bold" pitchFamily="34" charset="0"/>
              </a:rPr>
              <a:t> </a:t>
            </a:r>
          </a:p>
        </p:txBody>
      </p:sp>
      <p:sp>
        <p:nvSpPr>
          <p:cNvPr id="36867" name="Rectangle 3"/>
          <p:cNvSpPr>
            <a:spLocks noGrp="1" noChangeArrowheads="1"/>
          </p:cNvSpPr>
          <p:nvPr>
            <p:ph type="body" idx="1"/>
          </p:nvPr>
        </p:nvSpPr>
        <p:spPr>
          <a:xfrm>
            <a:off x="762000" y="2057400"/>
            <a:ext cx="2590800" cy="2133600"/>
          </a:xfrm>
        </p:spPr>
        <p:txBody>
          <a:bodyPr/>
          <a:lstStyle/>
          <a:p>
            <a:pPr eaLnBrk="1" hangingPunct="1"/>
            <a:r>
              <a:rPr lang="en-US" altLang="en-US" b="1">
                <a:solidFill>
                  <a:srgbClr val="FFCCFF"/>
                </a:solidFill>
                <a:latin typeface="Arial Rounded MT Bold" pitchFamily="34" charset="0"/>
              </a:rPr>
              <a:t>Omri, Ahab, Jezebel, &amp; Elijah</a:t>
            </a:r>
          </a:p>
        </p:txBody>
      </p:sp>
      <p:sp>
        <p:nvSpPr>
          <p:cNvPr id="2" name="Rectangle 1"/>
          <p:cNvSpPr/>
          <p:nvPr/>
        </p:nvSpPr>
        <p:spPr>
          <a:xfrm>
            <a:off x="353786" y="4623495"/>
            <a:ext cx="3653885" cy="923330"/>
          </a:xfrm>
          <a:prstGeom prst="rect">
            <a:avLst/>
          </a:prstGeom>
          <a:noFill/>
          <a:scene3d>
            <a:camera prst="orthographicFront">
              <a:rot lat="0" lon="0" rev="1800000"/>
            </a:camera>
            <a:lightRig rig="threePt" dir="t"/>
          </a:scene3d>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en-US" sz="5400" b="1" cap="all" dirty="0">
                <a:solidFill>
                  <a:srgbClr val="CC0099"/>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Bet </a:t>
            </a:r>
            <a:r>
              <a:rPr lang="en-US" sz="5400" b="1" cap="all" dirty="0" err="1">
                <a:solidFill>
                  <a:srgbClr val="CC0099"/>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Umri</a:t>
            </a:r>
            <a:endParaRPr lang="en-US" sz="5400" b="1" cap="all" dirty="0">
              <a:solidFill>
                <a:srgbClr val="CC0099"/>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bldLvl="2"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0"/>
            <a:ext cx="7772400" cy="838200"/>
          </a:xfrm>
        </p:spPr>
        <p:txBody>
          <a:bodyPr/>
          <a:lstStyle/>
          <a:p>
            <a:pPr eaLnBrk="1" hangingPunct="1"/>
            <a:r>
              <a:rPr lang="en-US" altLang="en-US" b="1">
                <a:solidFill>
                  <a:srgbClr val="FFCCFF"/>
                </a:solidFill>
                <a:latin typeface="Arial Rounded MT Bold" pitchFamily="34" charset="0"/>
                <a:cs typeface="Times New Roman" charset="0"/>
              </a:rPr>
              <a:t>Historical Background</a:t>
            </a:r>
            <a:r>
              <a:rPr lang="en-US" altLang="en-US">
                <a:solidFill>
                  <a:srgbClr val="FFCCFF"/>
                </a:solidFill>
                <a:latin typeface="Arial Rounded MT Bold" pitchFamily="34" charset="0"/>
              </a:rPr>
              <a:t> </a:t>
            </a:r>
          </a:p>
        </p:txBody>
      </p:sp>
      <p:sp>
        <p:nvSpPr>
          <p:cNvPr id="66563" name="Rectangle 3"/>
          <p:cNvSpPr>
            <a:spLocks noGrp="1" noChangeArrowheads="1"/>
          </p:cNvSpPr>
          <p:nvPr>
            <p:ph type="body" idx="1"/>
          </p:nvPr>
        </p:nvSpPr>
        <p:spPr>
          <a:xfrm>
            <a:off x="228600" y="838200"/>
            <a:ext cx="8610600" cy="838200"/>
          </a:xfrm>
        </p:spPr>
        <p:txBody>
          <a:bodyPr/>
          <a:lstStyle/>
          <a:p>
            <a:pPr eaLnBrk="1" hangingPunct="1"/>
            <a:r>
              <a:rPr lang="en-US" altLang="en-US">
                <a:solidFill>
                  <a:srgbClr val="FFCCFF"/>
                </a:solidFill>
                <a:latin typeface="Arial Rounded MT Bold" pitchFamily="34" charset="0"/>
                <a:cs typeface="Times New Roman" charset="0"/>
              </a:rPr>
              <a:t>Philistines/Sea Peoples </a:t>
            </a:r>
          </a:p>
        </p:txBody>
      </p:sp>
      <p:pic>
        <p:nvPicPr>
          <p:cNvPr id="5124" name="Picture 7" descr="Sea Peoples destruc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47800"/>
            <a:ext cx="6858000"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checkerboard(across)">
                                      <p:cBhvr>
                                        <p:cTn id="7" dur="500"/>
                                        <p:tgtEl>
                                          <p:spTgt spid="665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bldLvl="2"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914400" y="0"/>
            <a:ext cx="7315200" cy="1752600"/>
          </a:xfrm>
        </p:spPr>
        <p:txBody>
          <a:bodyPr/>
          <a:lstStyle/>
          <a:p>
            <a:pPr eaLnBrk="1" hangingPunct="1"/>
            <a:r>
              <a:rPr lang="en-US" altLang="en-US" b="1">
                <a:solidFill>
                  <a:srgbClr val="FFCCFF"/>
                </a:solidFill>
                <a:latin typeface="Arial Rounded MT Bold" pitchFamily="34" charset="0"/>
                <a:cs typeface="Times New Roman" charset="0"/>
              </a:rPr>
              <a:t>Rise &amp; Fall of Kings &amp; Kingdoms</a:t>
            </a:r>
            <a:r>
              <a:rPr lang="en-US" altLang="en-US">
                <a:solidFill>
                  <a:srgbClr val="FFCCFF"/>
                </a:solidFill>
                <a:latin typeface="Arial Rounded MT Bold" pitchFamily="34" charset="0"/>
              </a:rPr>
              <a:t> </a:t>
            </a:r>
          </a:p>
        </p:txBody>
      </p:sp>
      <p:sp>
        <p:nvSpPr>
          <p:cNvPr id="36867" name="Rectangle 3"/>
          <p:cNvSpPr>
            <a:spLocks noGrp="1" noChangeArrowheads="1"/>
          </p:cNvSpPr>
          <p:nvPr>
            <p:ph type="body" idx="1"/>
          </p:nvPr>
        </p:nvSpPr>
        <p:spPr>
          <a:xfrm>
            <a:off x="228600" y="838200"/>
            <a:ext cx="2590800" cy="5105400"/>
          </a:xfrm>
        </p:spPr>
        <p:txBody>
          <a:bodyPr/>
          <a:lstStyle/>
          <a:p>
            <a:pPr eaLnBrk="1" hangingPunct="1"/>
            <a:endParaRPr lang="en-US" altLang="en-US" b="1">
              <a:solidFill>
                <a:srgbClr val="FFCCFF"/>
              </a:solidFill>
              <a:latin typeface="Arial Rounded MT Bold" pitchFamily="34" charset="0"/>
            </a:endParaRPr>
          </a:p>
        </p:txBody>
      </p:sp>
      <p:pic>
        <p:nvPicPr>
          <p:cNvPr id="3277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368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bldLvl="2"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0"/>
            <a:ext cx="9144000" cy="762000"/>
          </a:xfrm>
        </p:spPr>
        <p:txBody>
          <a:bodyPr/>
          <a:lstStyle/>
          <a:p>
            <a:pPr eaLnBrk="1" hangingPunct="1"/>
            <a:r>
              <a:rPr lang="en-US" altLang="en-US" b="1">
                <a:solidFill>
                  <a:srgbClr val="FFCCFF"/>
                </a:solidFill>
                <a:latin typeface="Arial Rounded MT Bold" pitchFamily="34" charset="0"/>
                <a:cs typeface="Times New Roman" charset="0"/>
              </a:rPr>
              <a:t>Rise &amp; Fall of Kings &amp; Kingdoms</a:t>
            </a:r>
            <a:r>
              <a:rPr lang="en-US" altLang="en-US">
                <a:solidFill>
                  <a:srgbClr val="FFCCFF"/>
                </a:solidFill>
                <a:latin typeface="Arial Rounded MT Bold" pitchFamily="34" charset="0"/>
              </a:rPr>
              <a:t> </a:t>
            </a:r>
          </a:p>
        </p:txBody>
      </p:sp>
      <p:sp>
        <p:nvSpPr>
          <p:cNvPr id="36867" name="Rectangle 3"/>
          <p:cNvSpPr>
            <a:spLocks noGrp="1" noChangeArrowheads="1"/>
          </p:cNvSpPr>
          <p:nvPr>
            <p:ph type="body" idx="1"/>
          </p:nvPr>
        </p:nvSpPr>
        <p:spPr>
          <a:xfrm>
            <a:off x="228600" y="838200"/>
            <a:ext cx="2590800" cy="5105400"/>
          </a:xfrm>
        </p:spPr>
        <p:txBody>
          <a:bodyPr/>
          <a:lstStyle/>
          <a:p>
            <a:pPr eaLnBrk="1" hangingPunct="1"/>
            <a:r>
              <a:rPr lang="en-US" altLang="en-US" b="1">
                <a:solidFill>
                  <a:srgbClr val="FFCCFF"/>
                </a:solidFill>
                <a:latin typeface="Arial Rounded MT Bold" pitchFamily="34" charset="0"/>
              </a:rPr>
              <a:t>Omri, Ahab, Jezebel, &amp; Elijah</a:t>
            </a:r>
          </a:p>
        </p:txBody>
      </p:sp>
      <p:grpSp>
        <p:nvGrpSpPr>
          <p:cNvPr id="33796" name="Group 3"/>
          <p:cNvGrpSpPr>
            <a:grpSpLocks/>
          </p:cNvGrpSpPr>
          <p:nvPr/>
        </p:nvGrpSpPr>
        <p:grpSpPr bwMode="auto">
          <a:xfrm>
            <a:off x="2363788" y="762000"/>
            <a:ext cx="6604000" cy="3962400"/>
            <a:chOff x="2363568" y="762000"/>
            <a:chExt cx="6604000" cy="3962400"/>
          </a:xfrm>
        </p:grpSpPr>
        <p:pic>
          <p:nvPicPr>
            <p:cNvPr id="337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3568" y="762000"/>
              <a:ext cx="6604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Box 2"/>
            <p:cNvSpPr txBox="1">
              <a:spLocks noChangeArrowheads="1"/>
            </p:cNvSpPr>
            <p:nvPr/>
          </p:nvSpPr>
          <p:spPr bwMode="auto">
            <a:xfrm>
              <a:off x="5758461" y="1466032"/>
              <a:ext cx="75212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charset="0"/>
                </a:defRPr>
              </a:lvl1pPr>
              <a:lvl2pPr marL="742950" indent="-285750" eaLnBrk="0" hangingPunct="0">
                <a:spcBef>
                  <a:spcPct val="20000"/>
                </a:spcBef>
                <a:buChar char="–"/>
                <a:defRPr sz="2800">
                  <a:solidFill>
                    <a:schemeClr val="tx1"/>
                  </a:solidFill>
                  <a:latin typeface="Times New Roman" charset="0"/>
                </a:defRPr>
              </a:lvl2pPr>
              <a:lvl3pPr marL="1143000" indent="-228600" eaLnBrk="0" hangingPunct="0">
                <a:spcBef>
                  <a:spcPct val="20000"/>
                </a:spcBef>
                <a:buChar char="•"/>
                <a:defRPr sz="2400">
                  <a:solidFill>
                    <a:schemeClr val="tx1"/>
                  </a:solidFill>
                  <a:latin typeface="Times New Roman" charset="0"/>
                </a:defRPr>
              </a:lvl3pPr>
              <a:lvl4pPr marL="1600200" indent="-228600" eaLnBrk="0" hangingPunct="0">
                <a:spcBef>
                  <a:spcPct val="20000"/>
                </a:spcBef>
                <a:buChar char="–"/>
                <a:defRPr sz="2000">
                  <a:solidFill>
                    <a:schemeClr val="tx1"/>
                  </a:solidFill>
                  <a:latin typeface="Times New Roman" charset="0"/>
                </a:defRPr>
              </a:lvl4pPr>
              <a:lvl5pPr marL="2057400" indent="-228600" eaLnBrk="0" hangingPunct="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en-US" altLang="en-US" sz="1600" b="1"/>
                <a:t>TYRE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bldLvl="2"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0"/>
            <a:ext cx="9144000" cy="762000"/>
          </a:xfrm>
        </p:spPr>
        <p:txBody>
          <a:bodyPr/>
          <a:lstStyle/>
          <a:p>
            <a:pPr eaLnBrk="1" hangingPunct="1"/>
            <a:r>
              <a:rPr lang="en-US" altLang="en-US" b="1">
                <a:solidFill>
                  <a:srgbClr val="FFCCFF"/>
                </a:solidFill>
                <a:latin typeface="Arial Rounded MT Bold" pitchFamily="34" charset="0"/>
                <a:cs typeface="Times New Roman" charset="0"/>
              </a:rPr>
              <a:t>Rise &amp; Fall of Kings &amp; Kingdoms</a:t>
            </a:r>
            <a:r>
              <a:rPr lang="en-US" altLang="en-US">
                <a:solidFill>
                  <a:srgbClr val="FFCCFF"/>
                </a:solidFill>
                <a:latin typeface="Arial Rounded MT Bold" pitchFamily="34" charset="0"/>
              </a:rPr>
              <a:t> </a:t>
            </a:r>
          </a:p>
        </p:txBody>
      </p:sp>
      <p:sp>
        <p:nvSpPr>
          <p:cNvPr id="36867" name="Rectangle 3"/>
          <p:cNvSpPr>
            <a:spLocks noGrp="1" noChangeArrowheads="1"/>
          </p:cNvSpPr>
          <p:nvPr>
            <p:ph type="body" idx="1"/>
          </p:nvPr>
        </p:nvSpPr>
        <p:spPr>
          <a:xfrm>
            <a:off x="228600" y="838200"/>
            <a:ext cx="2590800" cy="5105400"/>
          </a:xfrm>
        </p:spPr>
        <p:txBody>
          <a:bodyPr/>
          <a:lstStyle/>
          <a:p>
            <a:pPr eaLnBrk="1" hangingPunct="1"/>
            <a:r>
              <a:rPr lang="en-US" altLang="en-US" b="1">
                <a:solidFill>
                  <a:srgbClr val="FFCCFF"/>
                </a:solidFill>
                <a:latin typeface="Arial Rounded MT Bold" pitchFamily="34" charset="0"/>
              </a:rPr>
              <a:t>Omri, Ahab, Jezebel, &amp; Elijah</a:t>
            </a:r>
          </a:p>
        </p:txBody>
      </p:sp>
      <p:pic>
        <p:nvPicPr>
          <p:cNvPr id="348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59138"/>
            <a:ext cx="9144000" cy="322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325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bldLvl="2"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228600" y="838200"/>
            <a:ext cx="2590800" cy="5105400"/>
          </a:xfrm>
        </p:spPr>
        <p:txBody>
          <a:bodyPr/>
          <a:lstStyle/>
          <a:p>
            <a:pPr eaLnBrk="1" hangingPunct="1"/>
            <a:r>
              <a:rPr lang="en-US" altLang="en-US" b="1">
                <a:solidFill>
                  <a:srgbClr val="FFCCFF"/>
                </a:solidFill>
                <a:latin typeface="Arial Rounded MT Bold" pitchFamily="34" charset="0"/>
              </a:rPr>
              <a:t>Omri, Ahab, Jezebel, &amp; Elijah</a:t>
            </a:r>
          </a:p>
        </p:txBody>
      </p:sp>
      <p:sp>
        <p:nvSpPr>
          <p:cNvPr id="35843" name="Title 1"/>
          <p:cNvSpPr>
            <a:spLocks noGrp="1"/>
          </p:cNvSpPr>
          <p:nvPr>
            <p:ph type="title"/>
          </p:nvPr>
        </p:nvSpPr>
        <p:spPr/>
        <p:txBody>
          <a:bodyPr/>
          <a:lstStyle/>
          <a:p>
            <a:endParaRPr lang="en-US" altLang="en-US"/>
          </a:p>
        </p:txBody>
      </p:sp>
      <p:pic>
        <p:nvPicPr>
          <p:cNvPr id="358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25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59138"/>
            <a:ext cx="9144000" cy="325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bldLvl="2"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pic>
        <p:nvPicPr>
          <p:cNvPr id="3686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0888" y="838200"/>
            <a:ext cx="4208462"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7" name="Rectangle 2"/>
          <p:cNvSpPr>
            <a:spLocks noGrp="1" noChangeArrowheads="1"/>
          </p:cNvSpPr>
          <p:nvPr>
            <p:ph type="title"/>
          </p:nvPr>
        </p:nvSpPr>
        <p:spPr>
          <a:xfrm>
            <a:off x="0" y="0"/>
            <a:ext cx="9144000" cy="762000"/>
          </a:xfrm>
        </p:spPr>
        <p:txBody>
          <a:bodyPr/>
          <a:lstStyle/>
          <a:p>
            <a:pPr eaLnBrk="1" hangingPunct="1"/>
            <a:r>
              <a:rPr lang="en-US" altLang="en-US" b="1">
                <a:solidFill>
                  <a:srgbClr val="FFCCFF"/>
                </a:solidFill>
                <a:latin typeface="Arial Rounded MT Bold" pitchFamily="34" charset="0"/>
                <a:cs typeface="Times New Roman" charset="0"/>
              </a:rPr>
              <a:t>Rise &amp; Fall of Kings &amp; Kingdoms</a:t>
            </a:r>
            <a:r>
              <a:rPr lang="en-US" altLang="en-US">
                <a:solidFill>
                  <a:srgbClr val="FFCCFF"/>
                </a:solidFill>
                <a:latin typeface="Arial Rounded MT Bold" pitchFamily="34" charset="0"/>
              </a:rPr>
              <a:t> </a:t>
            </a:r>
          </a:p>
        </p:txBody>
      </p:sp>
      <p:sp>
        <p:nvSpPr>
          <p:cNvPr id="2" name="Rectangle 3"/>
          <p:cNvSpPr>
            <a:spLocks noGrp="1" noChangeArrowheads="1"/>
          </p:cNvSpPr>
          <p:nvPr>
            <p:ph type="body" idx="1"/>
          </p:nvPr>
        </p:nvSpPr>
        <p:spPr>
          <a:xfrm>
            <a:off x="228600" y="838200"/>
            <a:ext cx="2590800" cy="5105400"/>
          </a:xfrm>
        </p:spPr>
        <p:txBody>
          <a:bodyPr/>
          <a:lstStyle/>
          <a:p>
            <a:pPr eaLnBrk="1" hangingPunct="1"/>
            <a:r>
              <a:rPr lang="en-US" altLang="en-US" b="1">
                <a:solidFill>
                  <a:srgbClr val="FFCCFF"/>
                </a:solidFill>
                <a:latin typeface="Arial Rounded MT Bold" pitchFamily="34" charset="0"/>
              </a:rPr>
              <a:t>Omri, Ahab, Jezebel, &amp; Elijah</a:t>
            </a:r>
          </a:p>
        </p:txBody>
      </p:sp>
      <p:pic>
        <p:nvPicPr>
          <p:cNvPr id="3686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952750"/>
            <a:ext cx="2824163"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0"/>
            <a:ext cx="9144000" cy="762000"/>
          </a:xfrm>
        </p:spPr>
        <p:txBody>
          <a:bodyPr/>
          <a:lstStyle/>
          <a:p>
            <a:pPr eaLnBrk="1" hangingPunct="1"/>
            <a:r>
              <a:rPr lang="en-US" altLang="en-US" b="1">
                <a:solidFill>
                  <a:srgbClr val="FFCCFF"/>
                </a:solidFill>
                <a:latin typeface="Arial Rounded MT Bold" pitchFamily="34" charset="0"/>
                <a:cs typeface="Times New Roman" charset="0"/>
              </a:rPr>
              <a:t>Rise &amp; Fall of Kings &amp; Kingdoms</a:t>
            </a:r>
            <a:r>
              <a:rPr lang="en-US" altLang="en-US">
                <a:solidFill>
                  <a:srgbClr val="FFCCFF"/>
                </a:solidFill>
                <a:latin typeface="Arial Rounded MT Bold" pitchFamily="34" charset="0"/>
              </a:rPr>
              <a:t> </a:t>
            </a:r>
          </a:p>
        </p:txBody>
      </p:sp>
      <p:sp>
        <p:nvSpPr>
          <p:cNvPr id="36867" name="Rectangle 3"/>
          <p:cNvSpPr>
            <a:spLocks noGrp="1" noChangeArrowheads="1"/>
          </p:cNvSpPr>
          <p:nvPr>
            <p:ph type="body" idx="1"/>
          </p:nvPr>
        </p:nvSpPr>
        <p:spPr>
          <a:xfrm>
            <a:off x="228600" y="838200"/>
            <a:ext cx="2590800" cy="5105400"/>
          </a:xfrm>
        </p:spPr>
        <p:txBody>
          <a:bodyPr/>
          <a:lstStyle/>
          <a:p>
            <a:pPr eaLnBrk="1" hangingPunct="1"/>
            <a:r>
              <a:rPr lang="en-US" altLang="en-US" b="1">
                <a:solidFill>
                  <a:srgbClr val="FFCCFF"/>
                </a:solidFill>
                <a:latin typeface="Arial Rounded MT Bold" pitchFamily="34" charset="0"/>
              </a:rPr>
              <a:t>Omri, Ahab, Jezebel, &amp; Elijah</a:t>
            </a:r>
          </a:p>
        </p:txBody>
      </p:sp>
      <p:pic>
        <p:nvPicPr>
          <p:cNvPr id="3789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8600" y="762000"/>
            <a:ext cx="3617913"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971800"/>
            <a:ext cx="42672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bldLvl="2"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0"/>
            <a:ext cx="9144000" cy="990600"/>
          </a:xfrm>
        </p:spPr>
        <p:txBody>
          <a:bodyPr/>
          <a:lstStyle/>
          <a:p>
            <a:pPr eaLnBrk="1" hangingPunct="1"/>
            <a:r>
              <a:rPr lang="en-US" altLang="en-US" b="1">
                <a:solidFill>
                  <a:srgbClr val="FFCCFF"/>
                </a:solidFill>
                <a:latin typeface="Arial Rounded MT Bold" pitchFamily="34" charset="0"/>
                <a:cs typeface="Times New Roman" charset="0"/>
              </a:rPr>
              <a:t>Rise &amp; Fall of Kings &amp; Kingdoms</a:t>
            </a:r>
            <a:r>
              <a:rPr lang="en-US" altLang="en-US">
                <a:solidFill>
                  <a:srgbClr val="FFCCFF"/>
                </a:solidFill>
                <a:latin typeface="Arial Rounded MT Bold" pitchFamily="34" charset="0"/>
              </a:rPr>
              <a:t> </a:t>
            </a:r>
          </a:p>
        </p:txBody>
      </p:sp>
      <p:sp>
        <p:nvSpPr>
          <p:cNvPr id="36867" name="Rectangle 3"/>
          <p:cNvSpPr>
            <a:spLocks noGrp="1" noChangeArrowheads="1"/>
          </p:cNvSpPr>
          <p:nvPr>
            <p:ph type="body" idx="1"/>
          </p:nvPr>
        </p:nvSpPr>
        <p:spPr>
          <a:xfrm>
            <a:off x="228600" y="838200"/>
            <a:ext cx="2590800" cy="5105400"/>
          </a:xfrm>
        </p:spPr>
        <p:txBody>
          <a:bodyPr/>
          <a:lstStyle/>
          <a:p>
            <a:pPr eaLnBrk="1" hangingPunct="1"/>
            <a:endParaRPr lang="en-US" altLang="en-US" b="1">
              <a:solidFill>
                <a:srgbClr val="FFCCFF"/>
              </a:solidFill>
              <a:latin typeface="Arial Rounded MT Bold" pitchFamily="34" charset="0"/>
            </a:endParaRPr>
          </a:p>
        </p:txBody>
      </p:sp>
      <p:grpSp>
        <p:nvGrpSpPr>
          <p:cNvPr id="38916" name="Group 19"/>
          <p:cNvGrpSpPr>
            <a:grpSpLocks/>
          </p:cNvGrpSpPr>
          <p:nvPr/>
        </p:nvGrpSpPr>
        <p:grpSpPr bwMode="auto">
          <a:xfrm>
            <a:off x="0" y="1143000"/>
            <a:ext cx="9245600" cy="2133600"/>
            <a:chOff x="0" y="1143000"/>
            <a:chExt cx="9245600" cy="2133600"/>
          </a:xfrm>
        </p:grpSpPr>
        <p:pic>
          <p:nvPicPr>
            <p:cNvPr id="38917" name="Picture 1"/>
            <p:cNvPicPr>
              <a:picLocks noChangeAspect="1"/>
            </p:cNvPicPr>
            <p:nvPr/>
          </p:nvPicPr>
          <p:blipFill>
            <a:blip r:embed="rId3">
              <a:extLst>
                <a:ext uri="{28A0092B-C50C-407E-A947-70E740481C1C}">
                  <a14:useLocalDpi xmlns:a14="http://schemas.microsoft.com/office/drawing/2010/main" val="0"/>
                </a:ext>
              </a:extLst>
            </a:blip>
            <a:srcRect l="5559" t="58656" r="4765" b="17342"/>
            <a:stretch>
              <a:fillRect/>
            </a:stretch>
          </p:blipFill>
          <p:spPr bwMode="auto">
            <a:xfrm>
              <a:off x="0" y="1143000"/>
              <a:ext cx="9245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flipV="1">
              <a:off x="2514600" y="2819400"/>
              <a:ext cx="5486400" cy="457200"/>
            </a:xfrm>
            <a:prstGeom prst="straightConnector1">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419600" y="2209800"/>
              <a:ext cx="3352800" cy="304800"/>
            </a:xfrm>
            <a:prstGeom prst="straightConnector1">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368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bldLvl="2"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pic>
        <p:nvPicPr>
          <p:cNvPr id="39938" name="Picture 1"/>
          <p:cNvPicPr>
            <a:picLocks noChangeAspect="1"/>
          </p:cNvPicPr>
          <p:nvPr/>
        </p:nvPicPr>
        <p:blipFill>
          <a:blip r:embed="rId3">
            <a:extLst>
              <a:ext uri="{28A0092B-C50C-407E-A947-70E740481C1C}">
                <a14:useLocalDpi xmlns:a14="http://schemas.microsoft.com/office/drawing/2010/main" val="0"/>
              </a:ext>
            </a:extLst>
          </a:blip>
          <a:srcRect t="787" b="16544"/>
          <a:stretch>
            <a:fillRect/>
          </a:stretch>
        </p:blipFill>
        <p:spPr bwMode="auto">
          <a:xfrm>
            <a:off x="3429000" y="685800"/>
            <a:ext cx="4954588" cy="616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2"/>
          <p:cNvSpPr>
            <a:spLocks noGrp="1" noChangeArrowheads="1"/>
          </p:cNvSpPr>
          <p:nvPr>
            <p:ph type="title"/>
          </p:nvPr>
        </p:nvSpPr>
        <p:spPr>
          <a:xfrm>
            <a:off x="0" y="0"/>
            <a:ext cx="9144000" cy="762000"/>
          </a:xfrm>
        </p:spPr>
        <p:txBody>
          <a:bodyPr/>
          <a:lstStyle/>
          <a:p>
            <a:pPr eaLnBrk="1" hangingPunct="1"/>
            <a:r>
              <a:rPr lang="en-US" altLang="en-US" b="1">
                <a:solidFill>
                  <a:srgbClr val="FFCCFF"/>
                </a:solidFill>
                <a:latin typeface="Arial Rounded MT Bold" pitchFamily="34" charset="0"/>
                <a:cs typeface="Times New Roman" charset="0"/>
              </a:rPr>
              <a:t>Rise &amp; Fall of Kings &amp; Kingdoms</a:t>
            </a:r>
            <a:r>
              <a:rPr lang="en-US" altLang="en-US">
                <a:solidFill>
                  <a:srgbClr val="FFCCFF"/>
                </a:solidFill>
                <a:latin typeface="Arial Rounded MT Bold" pitchFamily="34" charset="0"/>
              </a:rPr>
              <a:t> </a:t>
            </a:r>
          </a:p>
        </p:txBody>
      </p:sp>
      <p:sp>
        <p:nvSpPr>
          <p:cNvPr id="36867" name="Rectangle 3"/>
          <p:cNvSpPr>
            <a:spLocks noGrp="1" noChangeArrowheads="1"/>
          </p:cNvSpPr>
          <p:nvPr>
            <p:ph type="body" idx="1"/>
          </p:nvPr>
        </p:nvSpPr>
        <p:spPr>
          <a:xfrm>
            <a:off x="304800" y="990600"/>
            <a:ext cx="2819400" cy="5105400"/>
          </a:xfrm>
        </p:spPr>
        <p:txBody>
          <a:bodyPr/>
          <a:lstStyle/>
          <a:p>
            <a:pPr eaLnBrk="1" hangingPunct="1"/>
            <a:r>
              <a:rPr lang="en-US" altLang="en-US" b="1">
                <a:solidFill>
                  <a:srgbClr val="FFCCFF"/>
                </a:solidFill>
                <a:latin typeface="Arial Rounded MT Bold" pitchFamily="34" charset="0"/>
              </a:rPr>
              <a:t>Pekah, Rezin, Ahaz, Isaiah, the Assyrians, and Immanuel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bldLvl="2"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0" y="0"/>
            <a:ext cx="3697288" cy="2286000"/>
          </a:xfrm>
        </p:spPr>
        <p:txBody>
          <a:bodyPr/>
          <a:lstStyle/>
          <a:p>
            <a:pPr eaLnBrk="1" hangingPunct="1"/>
            <a:r>
              <a:rPr lang="en-US" altLang="en-US" b="1">
                <a:solidFill>
                  <a:srgbClr val="FFCCFF"/>
                </a:solidFill>
                <a:latin typeface="Arial Rounded MT Bold" pitchFamily="34" charset="0"/>
                <a:cs typeface="Times New Roman" charset="0"/>
              </a:rPr>
              <a:t>Rise &amp; Fall of Kings &amp; Kingdoms</a:t>
            </a:r>
            <a:r>
              <a:rPr lang="en-US" altLang="en-US">
                <a:solidFill>
                  <a:srgbClr val="FFCCFF"/>
                </a:solidFill>
                <a:latin typeface="Arial Rounded MT Bold" pitchFamily="34" charset="0"/>
              </a:rPr>
              <a:t> </a:t>
            </a:r>
          </a:p>
        </p:txBody>
      </p:sp>
      <p:sp>
        <p:nvSpPr>
          <p:cNvPr id="36867" name="Rectangle 3"/>
          <p:cNvSpPr>
            <a:spLocks noGrp="1" noChangeArrowheads="1"/>
          </p:cNvSpPr>
          <p:nvPr>
            <p:ph type="body" idx="1"/>
          </p:nvPr>
        </p:nvSpPr>
        <p:spPr>
          <a:xfrm>
            <a:off x="152400" y="2286000"/>
            <a:ext cx="3352800" cy="1755775"/>
          </a:xfrm>
        </p:spPr>
        <p:txBody>
          <a:bodyPr/>
          <a:lstStyle/>
          <a:p>
            <a:pPr eaLnBrk="1" hangingPunct="1"/>
            <a:r>
              <a:rPr lang="en-US" altLang="en-US" b="1">
                <a:solidFill>
                  <a:srgbClr val="FFCCFF"/>
                </a:solidFill>
                <a:latin typeface="Arial Rounded MT Bold" pitchFamily="34" charset="0"/>
              </a:rPr>
              <a:t>Hezekiah, Sennacherib, &amp; Isaiah</a:t>
            </a:r>
          </a:p>
        </p:txBody>
      </p:sp>
      <p:pic>
        <p:nvPicPr>
          <p:cNvPr id="4096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97288" y="15875"/>
            <a:ext cx="5424487"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bldLvl="2"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pic>
        <p:nvPicPr>
          <p:cNvPr id="41986" name="Picture 3"/>
          <p:cNvPicPr>
            <a:picLocks noChangeAspect="1"/>
          </p:cNvPicPr>
          <p:nvPr/>
        </p:nvPicPr>
        <p:blipFill>
          <a:blip r:embed="rId3">
            <a:extLst>
              <a:ext uri="{28A0092B-C50C-407E-A947-70E740481C1C}">
                <a14:useLocalDpi xmlns:a14="http://schemas.microsoft.com/office/drawing/2010/main" val="0"/>
              </a:ext>
            </a:extLst>
          </a:blip>
          <a:srcRect l="-690" t="24306" r="5519" b="13623"/>
          <a:stretch>
            <a:fillRect/>
          </a:stretch>
        </p:blipFill>
        <p:spPr bwMode="auto">
          <a:xfrm>
            <a:off x="2435225" y="1066800"/>
            <a:ext cx="65722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2"/>
          <p:cNvSpPr>
            <a:spLocks noGrp="1" noChangeArrowheads="1"/>
          </p:cNvSpPr>
          <p:nvPr>
            <p:ph type="title"/>
          </p:nvPr>
        </p:nvSpPr>
        <p:spPr>
          <a:xfrm>
            <a:off x="0" y="0"/>
            <a:ext cx="9144000" cy="762000"/>
          </a:xfrm>
        </p:spPr>
        <p:txBody>
          <a:bodyPr/>
          <a:lstStyle/>
          <a:p>
            <a:pPr eaLnBrk="1" hangingPunct="1"/>
            <a:r>
              <a:rPr lang="en-US" altLang="en-US" b="1">
                <a:solidFill>
                  <a:srgbClr val="FFCCFF"/>
                </a:solidFill>
                <a:latin typeface="Arial Rounded MT Bold" pitchFamily="34" charset="0"/>
                <a:cs typeface="Times New Roman" charset="0"/>
              </a:rPr>
              <a:t>Rise &amp; Fall of Kings &amp; Kingdoms</a:t>
            </a:r>
            <a:r>
              <a:rPr lang="en-US" altLang="en-US">
                <a:solidFill>
                  <a:srgbClr val="FFCCFF"/>
                </a:solidFill>
                <a:latin typeface="Arial Rounded MT Bold" pitchFamily="34" charset="0"/>
              </a:rPr>
              <a:t> </a:t>
            </a:r>
          </a:p>
        </p:txBody>
      </p:sp>
      <p:sp>
        <p:nvSpPr>
          <p:cNvPr id="36867" name="Rectangle 3"/>
          <p:cNvSpPr>
            <a:spLocks noGrp="1" noChangeArrowheads="1"/>
          </p:cNvSpPr>
          <p:nvPr>
            <p:ph type="body" idx="1"/>
          </p:nvPr>
        </p:nvSpPr>
        <p:spPr>
          <a:xfrm>
            <a:off x="304800" y="742950"/>
            <a:ext cx="3352800" cy="1755775"/>
          </a:xfrm>
        </p:spPr>
        <p:txBody>
          <a:bodyPr/>
          <a:lstStyle/>
          <a:p>
            <a:pPr eaLnBrk="1" hangingPunct="1"/>
            <a:r>
              <a:rPr lang="en-US" altLang="en-US" b="1">
                <a:solidFill>
                  <a:srgbClr val="FFCCFF"/>
                </a:solidFill>
                <a:latin typeface="Arial Rounded MT Bold" pitchFamily="34" charset="0"/>
              </a:rPr>
              <a:t>Hezekiah, Sennacherib, &amp; Isaiah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bldLvl="2"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40054"/>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0"/>
            <a:ext cx="7772400" cy="838200"/>
          </a:xfrm>
        </p:spPr>
        <p:txBody>
          <a:bodyPr/>
          <a:lstStyle/>
          <a:p>
            <a:pPr eaLnBrk="1" hangingPunct="1"/>
            <a:r>
              <a:rPr lang="en-US" altLang="en-US" b="1">
                <a:solidFill>
                  <a:srgbClr val="FFCCFF"/>
                </a:solidFill>
                <a:latin typeface="Arial Rounded MT Bold" pitchFamily="34" charset="0"/>
                <a:cs typeface="Times New Roman" charset="0"/>
              </a:rPr>
              <a:t>Historical Background</a:t>
            </a:r>
            <a:r>
              <a:rPr lang="en-US" altLang="en-US">
                <a:solidFill>
                  <a:srgbClr val="FFCCFF"/>
                </a:solidFill>
                <a:latin typeface="Arial Rounded MT Bold" pitchFamily="34" charset="0"/>
              </a:rPr>
              <a:t> </a:t>
            </a:r>
          </a:p>
        </p:txBody>
      </p:sp>
      <p:pic>
        <p:nvPicPr>
          <p:cNvPr id="6147" name="Picture 3" descr="ANE Map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85800"/>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pic>
        <p:nvPicPr>
          <p:cNvPr id="4301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838200"/>
            <a:ext cx="41910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2"/>
          <p:cNvSpPr>
            <a:spLocks noGrp="1" noChangeArrowheads="1"/>
          </p:cNvSpPr>
          <p:nvPr>
            <p:ph type="title"/>
          </p:nvPr>
        </p:nvSpPr>
        <p:spPr>
          <a:xfrm>
            <a:off x="0" y="-746125"/>
            <a:ext cx="9144000" cy="762000"/>
          </a:xfrm>
        </p:spPr>
        <p:txBody>
          <a:bodyPr/>
          <a:lstStyle/>
          <a:p>
            <a:pPr eaLnBrk="1" hangingPunct="1"/>
            <a:r>
              <a:rPr lang="en-US" altLang="en-US" b="1">
                <a:solidFill>
                  <a:srgbClr val="FFCCFF"/>
                </a:solidFill>
                <a:latin typeface="Arial Rounded MT Bold" pitchFamily="34" charset="0"/>
                <a:cs typeface="Times New Roman" charset="0"/>
              </a:rPr>
              <a:t>Rise &amp; Fall of Kings &amp; Kingdoms</a:t>
            </a:r>
            <a:r>
              <a:rPr lang="en-US" altLang="en-US">
                <a:solidFill>
                  <a:srgbClr val="FFCCFF"/>
                </a:solidFill>
                <a:latin typeface="Arial Rounded MT Bold" pitchFamily="34" charset="0"/>
              </a:rPr>
              <a:t> </a:t>
            </a:r>
          </a:p>
        </p:txBody>
      </p:sp>
      <p:sp>
        <p:nvSpPr>
          <p:cNvPr id="36867" name="Rectangle 3"/>
          <p:cNvSpPr>
            <a:spLocks noGrp="1" noChangeArrowheads="1"/>
          </p:cNvSpPr>
          <p:nvPr>
            <p:ph type="body" idx="1"/>
          </p:nvPr>
        </p:nvSpPr>
        <p:spPr>
          <a:xfrm>
            <a:off x="304800" y="742950"/>
            <a:ext cx="3352800" cy="1755775"/>
          </a:xfrm>
        </p:spPr>
        <p:txBody>
          <a:bodyPr/>
          <a:lstStyle/>
          <a:p>
            <a:pPr eaLnBrk="1" hangingPunct="1"/>
            <a:r>
              <a:rPr lang="en-US" altLang="en-US" b="1">
                <a:solidFill>
                  <a:srgbClr val="FFCCFF"/>
                </a:solidFill>
                <a:latin typeface="Arial Rounded MT Bold" pitchFamily="34" charset="0"/>
              </a:rPr>
              <a:t>Hezekiah, Sennacherib, &amp; Isaiah</a:t>
            </a:r>
          </a:p>
        </p:txBody>
      </p:sp>
      <p:pic>
        <p:nvPicPr>
          <p:cNvPr id="4301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163" y="41275"/>
            <a:ext cx="4232275"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352800"/>
            <a:ext cx="4673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bldLvl="2"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0" y="0"/>
            <a:ext cx="9144000" cy="762000"/>
          </a:xfrm>
        </p:spPr>
        <p:txBody>
          <a:bodyPr/>
          <a:lstStyle/>
          <a:p>
            <a:pPr eaLnBrk="1" hangingPunct="1"/>
            <a:r>
              <a:rPr lang="en-US" altLang="en-US" b="1">
                <a:solidFill>
                  <a:srgbClr val="FFCCFF"/>
                </a:solidFill>
                <a:latin typeface="Arial Rounded MT Bold" pitchFamily="34" charset="0"/>
                <a:cs typeface="Times New Roman" charset="0"/>
              </a:rPr>
              <a:t>Rise &amp; Fall of Kings &amp; Kingdoms</a:t>
            </a:r>
            <a:r>
              <a:rPr lang="en-US" altLang="en-US">
                <a:solidFill>
                  <a:srgbClr val="FFCCFF"/>
                </a:solidFill>
                <a:latin typeface="Arial Rounded MT Bold" pitchFamily="34" charset="0"/>
              </a:rPr>
              <a:t> </a:t>
            </a:r>
          </a:p>
        </p:txBody>
      </p:sp>
      <p:sp>
        <p:nvSpPr>
          <p:cNvPr id="36867" name="Rectangle 3"/>
          <p:cNvSpPr>
            <a:spLocks noGrp="1" noChangeArrowheads="1"/>
          </p:cNvSpPr>
          <p:nvPr>
            <p:ph type="body" idx="1"/>
          </p:nvPr>
        </p:nvSpPr>
        <p:spPr>
          <a:xfrm>
            <a:off x="304800" y="742950"/>
            <a:ext cx="3352800" cy="1755775"/>
          </a:xfrm>
        </p:spPr>
        <p:txBody>
          <a:bodyPr/>
          <a:lstStyle/>
          <a:p>
            <a:pPr eaLnBrk="1" hangingPunct="1"/>
            <a:r>
              <a:rPr lang="en-US" altLang="en-US" b="1">
                <a:solidFill>
                  <a:srgbClr val="FFCCFF"/>
                </a:solidFill>
                <a:latin typeface="Arial Rounded MT Bold" pitchFamily="34" charset="0"/>
              </a:rPr>
              <a:t>Hezekiah, Sennacherib, &amp; Isaiah</a:t>
            </a:r>
          </a:p>
        </p:txBody>
      </p:sp>
      <p:pic>
        <p:nvPicPr>
          <p:cNvPr id="4403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1225" y="698500"/>
            <a:ext cx="4295775"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557588"/>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4384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bldLvl="2"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0" y="0"/>
            <a:ext cx="9144000" cy="762000"/>
          </a:xfrm>
        </p:spPr>
        <p:txBody>
          <a:bodyPr/>
          <a:lstStyle/>
          <a:p>
            <a:pPr eaLnBrk="1" hangingPunct="1"/>
            <a:r>
              <a:rPr lang="en-US" altLang="en-US" b="1">
                <a:solidFill>
                  <a:srgbClr val="FFCCFF"/>
                </a:solidFill>
                <a:latin typeface="Arial Rounded MT Bold" pitchFamily="34" charset="0"/>
                <a:cs typeface="Times New Roman" charset="0"/>
              </a:rPr>
              <a:t>Rise &amp; Fall of Kings &amp; Kingdoms</a:t>
            </a:r>
            <a:r>
              <a:rPr lang="en-US" altLang="en-US">
                <a:solidFill>
                  <a:srgbClr val="FFCCFF"/>
                </a:solidFill>
                <a:latin typeface="Arial Rounded MT Bold" pitchFamily="34" charset="0"/>
              </a:rPr>
              <a:t> </a:t>
            </a:r>
          </a:p>
        </p:txBody>
      </p:sp>
      <p:sp>
        <p:nvSpPr>
          <p:cNvPr id="36867" name="Rectangle 3"/>
          <p:cNvSpPr>
            <a:spLocks noGrp="1" noChangeArrowheads="1"/>
          </p:cNvSpPr>
          <p:nvPr>
            <p:ph type="body" idx="1"/>
          </p:nvPr>
        </p:nvSpPr>
        <p:spPr>
          <a:xfrm>
            <a:off x="304800" y="742950"/>
            <a:ext cx="3352800" cy="2152650"/>
          </a:xfrm>
        </p:spPr>
        <p:txBody>
          <a:bodyPr/>
          <a:lstStyle/>
          <a:p>
            <a:pPr eaLnBrk="1" hangingPunct="1"/>
            <a:r>
              <a:rPr lang="en-US" altLang="en-US" b="1">
                <a:solidFill>
                  <a:srgbClr val="FFCCFF"/>
                </a:solidFill>
                <a:latin typeface="Arial Rounded MT Bold" pitchFamily="34" charset="0"/>
              </a:rPr>
              <a:t>Hezekiah, Sennacherib, &amp; Isaiah—l</a:t>
            </a:r>
            <a:r>
              <a:rPr lang="en-US" altLang="en-US" b="1" baseline="30000">
                <a:solidFill>
                  <a:srgbClr val="FFCCFF"/>
                </a:solidFill>
                <a:latin typeface="Arial Rounded MT Bold" pitchFamily="34" charset="0"/>
              </a:rPr>
              <a:t>e</a:t>
            </a:r>
            <a:r>
              <a:rPr lang="en-US" altLang="en-US" b="1">
                <a:solidFill>
                  <a:srgbClr val="FFCCFF"/>
                </a:solidFill>
                <a:latin typeface="Arial Rounded MT Bold" pitchFamily="34" charset="0"/>
              </a:rPr>
              <a:t>melek jars</a:t>
            </a:r>
          </a:p>
        </p:txBody>
      </p:sp>
      <p:pic>
        <p:nvPicPr>
          <p:cNvPr id="4506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588" y="3048000"/>
            <a:ext cx="3605212"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2"/>
          <p:cNvPicPr>
            <a:picLocks noChangeAspect="1" noChangeArrowheads="1"/>
          </p:cNvPicPr>
          <p:nvPr/>
        </p:nvPicPr>
        <p:blipFill>
          <a:blip r:embed="rId4">
            <a:extLst>
              <a:ext uri="{28A0092B-C50C-407E-A947-70E740481C1C}">
                <a14:useLocalDpi xmlns:a14="http://schemas.microsoft.com/office/drawing/2010/main" val="0"/>
              </a:ext>
            </a:extLst>
          </a:blip>
          <a:srcRect t="47060" b="24"/>
          <a:stretch>
            <a:fillRect/>
          </a:stretch>
        </p:blipFill>
        <p:spPr bwMode="auto">
          <a:xfrm>
            <a:off x="3733800" y="806450"/>
            <a:ext cx="5410200" cy="605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bldLvl="2"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pic>
        <p:nvPicPr>
          <p:cNvPr id="4608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3063" y="685800"/>
            <a:ext cx="6242050"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2"/>
          <p:cNvSpPr>
            <a:spLocks noGrp="1" noChangeArrowheads="1"/>
          </p:cNvSpPr>
          <p:nvPr>
            <p:ph type="title"/>
          </p:nvPr>
        </p:nvSpPr>
        <p:spPr>
          <a:xfrm>
            <a:off x="0" y="0"/>
            <a:ext cx="9144000" cy="762000"/>
          </a:xfrm>
        </p:spPr>
        <p:txBody>
          <a:bodyPr/>
          <a:lstStyle/>
          <a:p>
            <a:pPr eaLnBrk="1" hangingPunct="1"/>
            <a:r>
              <a:rPr lang="en-US" altLang="en-US" b="1">
                <a:solidFill>
                  <a:srgbClr val="FFCCFF"/>
                </a:solidFill>
                <a:latin typeface="Arial Rounded MT Bold" pitchFamily="34" charset="0"/>
                <a:cs typeface="Times New Roman" charset="0"/>
              </a:rPr>
              <a:t>Rise &amp; Fall of Kings &amp; Kingdoms</a:t>
            </a:r>
            <a:r>
              <a:rPr lang="en-US" altLang="en-US">
                <a:solidFill>
                  <a:srgbClr val="FFCCFF"/>
                </a:solidFill>
                <a:latin typeface="Arial Rounded MT Bold" pitchFamily="34" charset="0"/>
              </a:rPr>
              <a:t> </a:t>
            </a:r>
          </a:p>
        </p:txBody>
      </p:sp>
      <p:sp>
        <p:nvSpPr>
          <p:cNvPr id="36867" name="Rectangle 3"/>
          <p:cNvSpPr>
            <a:spLocks noGrp="1" noChangeArrowheads="1"/>
          </p:cNvSpPr>
          <p:nvPr>
            <p:ph type="body" idx="1"/>
          </p:nvPr>
        </p:nvSpPr>
        <p:spPr>
          <a:xfrm>
            <a:off x="15875" y="685800"/>
            <a:ext cx="3352800" cy="1755775"/>
          </a:xfrm>
        </p:spPr>
        <p:txBody>
          <a:bodyPr/>
          <a:lstStyle/>
          <a:p>
            <a:pPr eaLnBrk="1" hangingPunct="1"/>
            <a:r>
              <a:rPr lang="en-US" altLang="en-US" b="1">
                <a:solidFill>
                  <a:srgbClr val="FFCCFF"/>
                </a:solidFill>
                <a:latin typeface="Arial Rounded MT Bold" pitchFamily="34" charset="0"/>
              </a:rPr>
              <a:t>Hezekiah, Sennacherib, &amp; Isaiah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bldLvl="2"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47106" name="Title 3"/>
          <p:cNvSpPr>
            <a:spLocks noGrp="1"/>
          </p:cNvSpPr>
          <p:nvPr>
            <p:ph type="title"/>
          </p:nvPr>
        </p:nvSpPr>
        <p:spPr/>
        <p:txBody>
          <a:bodyPr/>
          <a:lstStyle/>
          <a:p>
            <a:endParaRPr lang="en-US" altLang="en-US"/>
          </a:p>
        </p:txBody>
      </p:sp>
      <p:pic>
        <p:nvPicPr>
          <p:cNvPr id="4710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26988"/>
            <a:ext cx="5486400" cy="6840537"/>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8991600" cy="990600"/>
          </a:xfrm>
        </p:spPr>
        <p:txBody>
          <a:bodyPr/>
          <a:lstStyle/>
          <a:p>
            <a:pPr eaLnBrk="1" hangingPunct="1"/>
            <a:r>
              <a:rPr lang="en-US" altLang="en-US" b="1">
                <a:solidFill>
                  <a:srgbClr val="FFCCFF"/>
                </a:solidFill>
                <a:latin typeface="Arial Rounded MT Bold" pitchFamily="34" charset="0"/>
                <a:cs typeface="Times New Roman" charset="0"/>
              </a:rPr>
              <a:t>Rise &amp; Fall of Kings &amp; Kingdoms</a:t>
            </a:r>
            <a:r>
              <a:rPr lang="en-US" altLang="en-US">
                <a:solidFill>
                  <a:srgbClr val="FFCCFF"/>
                </a:solidFill>
                <a:latin typeface="Arial Rounded MT Bold" pitchFamily="34" charset="0"/>
              </a:rPr>
              <a:t> </a:t>
            </a:r>
          </a:p>
        </p:txBody>
      </p:sp>
      <p:sp>
        <p:nvSpPr>
          <p:cNvPr id="36867" name="Rectangle 3"/>
          <p:cNvSpPr>
            <a:spLocks noGrp="1" noChangeArrowheads="1"/>
          </p:cNvSpPr>
          <p:nvPr>
            <p:ph type="body" idx="1"/>
          </p:nvPr>
        </p:nvSpPr>
        <p:spPr>
          <a:xfrm>
            <a:off x="228600" y="838200"/>
            <a:ext cx="2590800" cy="5105400"/>
          </a:xfrm>
        </p:spPr>
        <p:txBody>
          <a:bodyPr/>
          <a:lstStyle/>
          <a:p>
            <a:pPr eaLnBrk="1" hangingPunct="1"/>
            <a:endParaRPr lang="en-US" altLang="en-US" b="1">
              <a:solidFill>
                <a:srgbClr val="FFCCFF"/>
              </a:solidFill>
              <a:latin typeface="Arial Rounded MT Bold" pitchFamily="34" charset="0"/>
            </a:endParaRPr>
          </a:p>
        </p:txBody>
      </p:sp>
      <p:pic>
        <p:nvPicPr>
          <p:cNvPr id="48132" name="Picture 1"/>
          <p:cNvPicPr>
            <a:picLocks noChangeAspect="1"/>
          </p:cNvPicPr>
          <p:nvPr/>
        </p:nvPicPr>
        <p:blipFill>
          <a:blip r:embed="rId3">
            <a:extLst>
              <a:ext uri="{28A0092B-C50C-407E-A947-70E740481C1C}">
                <a14:useLocalDpi xmlns:a14="http://schemas.microsoft.com/office/drawing/2010/main" val="0"/>
              </a:ext>
            </a:extLst>
          </a:blip>
          <a:srcRect l="64186" t="75986" r="174" b="14"/>
          <a:stretch>
            <a:fillRect/>
          </a:stretch>
        </p:blipFill>
        <p:spPr bwMode="auto">
          <a:xfrm>
            <a:off x="533400" y="869950"/>
            <a:ext cx="822960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368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bldLvl="2"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pic>
        <p:nvPicPr>
          <p:cNvPr id="4915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771525"/>
            <a:ext cx="709930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2"/>
          <p:cNvSpPr>
            <a:spLocks noGrp="1" noChangeArrowheads="1"/>
          </p:cNvSpPr>
          <p:nvPr>
            <p:ph type="title"/>
          </p:nvPr>
        </p:nvSpPr>
        <p:spPr>
          <a:xfrm>
            <a:off x="0" y="0"/>
            <a:ext cx="8991600" cy="990600"/>
          </a:xfrm>
        </p:spPr>
        <p:txBody>
          <a:bodyPr/>
          <a:lstStyle/>
          <a:p>
            <a:pPr eaLnBrk="1" hangingPunct="1"/>
            <a:r>
              <a:rPr lang="en-US" altLang="en-US" b="1">
                <a:solidFill>
                  <a:srgbClr val="FFCCFF"/>
                </a:solidFill>
                <a:latin typeface="Arial Rounded MT Bold" pitchFamily="34" charset="0"/>
                <a:cs typeface="Times New Roman" charset="0"/>
              </a:rPr>
              <a:t>Rise &amp; Fall of Kings &amp; Kingdoms</a:t>
            </a:r>
            <a:r>
              <a:rPr lang="en-US" altLang="en-US">
                <a:solidFill>
                  <a:srgbClr val="FFCCFF"/>
                </a:solidFill>
                <a:latin typeface="Arial Rounded MT Bold" pitchFamily="34" charset="0"/>
              </a:rPr>
              <a:t>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0"/>
            <a:ext cx="9144000" cy="762000"/>
          </a:xfrm>
        </p:spPr>
        <p:txBody>
          <a:bodyPr/>
          <a:lstStyle/>
          <a:p>
            <a:pPr eaLnBrk="1" hangingPunct="1"/>
            <a:r>
              <a:rPr lang="en-US" altLang="en-US" b="1">
                <a:solidFill>
                  <a:srgbClr val="FFCCFF"/>
                </a:solidFill>
                <a:latin typeface="Arial Rounded MT Bold" pitchFamily="34" charset="0"/>
                <a:cs typeface="Times New Roman" charset="0"/>
              </a:rPr>
              <a:t>Rise &amp; Fall of Kings &amp; Kingdoms</a:t>
            </a:r>
            <a:r>
              <a:rPr lang="en-US" altLang="en-US">
                <a:solidFill>
                  <a:srgbClr val="FFCCFF"/>
                </a:solidFill>
                <a:latin typeface="Arial Rounded MT Bold" pitchFamily="34" charset="0"/>
              </a:rPr>
              <a:t> </a:t>
            </a:r>
          </a:p>
        </p:txBody>
      </p:sp>
      <p:sp>
        <p:nvSpPr>
          <p:cNvPr id="36867" name="Rectangle 3"/>
          <p:cNvSpPr>
            <a:spLocks noGrp="1" noChangeArrowheads="1"/>
          </p:cNvSpPr>
          <p:nvPr>
            <p:ph type="body" idx="1"/>
          </p:nvPr>
        </p:nvSpPr>
        <p:spPr>
          <a:xfrm>
            <a:off x="228600" y="990600"/>
            <a:ext cx="2209800" cy="1524000"/>
          </a:xfrm>
        </p:spPr>
        <p:txBody>
          <a:bodyPr/>
          <a:lstStyle/>
          <a:p>
            <a:pPr eaLnBrk="1" hangingPunct="1"/>
            <a:r>
              <a:rPr lang="en-US" altLang="en-US" b="1">
                <a:solidFill>
                  <a:srgbClr val="FFCCFF"/>
                </a:solidFill>
                <a:latin typeface="Arial Rounded MT Bold" pitchFamily="34" charset="0"/>
              </a:rPr>
              <a:t>Josiah</a:t>
            </a:r>
          </a:p>
        </p:txBody>
      </p:sp>
      <p:pic>
        <p:nvPicPr>
          <p:cNvPr id="5018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685800"/>
            <a:ext cx="3895725" cy="602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605578"/>
            <a:ext cx="4114800" cy="4940847"/>
          </a:xfrm>
          <a:prstGeom prst="rect">
            <a:avLst/>
          </a:prstGeom>
          <a:noFill/>
          <a:ln>
            <a:noFill/>
          </a:ln>
          <a:effectLst/>
          <a:scene3d>
            <a:camera prst="orthographicFront">
              <a:rot lat="0" lon="0" rev="6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bldLvl="2"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0"/>
            <a:ext cx="9144000" cy="762000"/>
          </a:xfrm>
        </p:spPr>
        <p:txBody>
          <a:bodyPr/>
          <a:lstStyle/>
          <a:p>
            <a:pPr eaLnBrk="1" hangingPunct="1"/>
            <a:r>
              <a:rPr lang="en-US" altLang="en-US" b="1">
                <a:solidFill>
                  <a:srgbClr val="FFCCFF"/>
                </a:solidFill>
                <a:latin typeface="Arial Rounded MT Bold" pitchFamily="34" charset="0"/>
                <a:cs typeface="Times New Roman" charset="0"/>
              </a:rPr>
              <a:t>Rise &amp; Fall of Kings &amp; Kingdoms</a:t>
            </a:r>
            <a:r>
              <a:rPr lang="en-US" altLang="en-US">
                <a:solidFill>
                  <a:srgbClr val="FFCCFF"/>
                </a:solidFill>
                <a:latin typeface="Arial Rounded MT Bold" pitchFamily="34" charset="0"/>
              </a:rPr>
              <a:t> </a:t>
            </a:r>
          </a:p>
        </p:txBody>
      </p:sp>
      <p:sp>
        <p:nvSpPr>
          <p:cNvPr id="36867" name="Rectangle 3"/>
          <p:cNvSpPr>
            <a:spLocks noGrp="1" noChangeArrowheads="1"/>
          </p:cNvSpPr>
          <p:nvPr>
            <p:ph type="body" idx="1"/>
          </p:nvPr>
        </p:nvSpPr>
        <p:spPr>
          <a:xfrm>
            <a:off x="228600" y="990600"/>
            <a:ext cx="3962400" cy="1905000"/>
          </a:xfrm>
        </p:spPr>
        <p:txBody>
          <a:bodyPr/>
          <a:lstStyle/>
          <a:p>
            <a:pPr eaLnBrk="1" hangingPunct="1"/>
            <a:r>
              <a:rPr lang="en-US" altLang="en-US" b="1">
                <a:solidFill>
                  <a:srgbClr val="FFCCFF"/>
                </a:solidFill>
                <a:latin typeface="Arial Rounded MT Bold" pitchFamily="34" charset="0"/>
              </a:rPr>
              <a:t>Jehoiakim, Zedekiah, and Nebuchadnezzar</a:t>
            </a:r>
            <a:endParaRPr lang="en-US" altLang="en-US" b="1">
              <a:solidFill>
                <a:srgbClr val="FFCCFF"/>
              </a:solidFill>
              <a:latin typeface="Arial Rounded MT Bold" pitchFamily="34" charset="0"/>
              <a:cs typeface="Times New Roman" charset="0"/>
            </a:endParaRPr>
          </a:p>
        </p:txBody>
      </p:sp>
      <p:pic>
        <p:nvPicPr>
          <p:cNvPr id="512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67000"/>
            <a:ext cx="9120188" cy="324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bldLvl="2"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228600"/>
            <a:ext cx="7772400" cy="838200"/>
          </a:xfrm>
        </p:spPr>
        <p:txBody>
          <a:bodyPr/>
          <a:lstStyle/>
          <a:p>
            <a:pPr eaLnBrk="1" hangingPunct="1"/>
            <a:r>
              <a:rPr lang="en-US" altLang="en-US">
                <a:solidFill>
                  <a:srgbClr val="FFCCFF"/>
                </a:solidFill>
                <a:latin typeface="Arial" charset="0"/>
                <a:cs typeface="Times New Roman" charset="0"/>
              </a:rPr>
              <a:t>1. Prophecy</a:t>
            </a:r>
            <a:r>
              <a:rPr lang="en-US" altLang="en-US">
                <a:solidFill>
                  <a:srgbClr val="FFCCFF"/>
                </a:solidFill>
                <a:latin typeface="Arial" charset="0"/>
              </a:rPr>
              <a:t> </a:t>
            </a:r>
          </a:p>
        </p:txBody>
      </p:sp>
      <p:sp>
        <p:nvSpPr>
          <p:cNvPr id="18435" name="Rectangle 3"/>
          <p:cNvSpPr>
            <a:spLocks noGrp="1" noChangeArrowheads="1"/>
          </p:cNvSpPr>
          <p:nvPr>
            <p:ph type="body" idx="1"/>
          </p:nvPr>
        </p:nvSpPr>
        <p:spPr>
          <a:xfrm>
            <a:off x="0" y="1295400"/>
            <a:ext cx="9144000" cy="5334000"/>
          </a:xfrm>
        </p:spPr>
        <p:txBody>
          <a:bodyPr/>
          <a:lstStyle/>
          <a:p>
            <a:pPr eaLnBrk="1" hangingPunct="1"/>
            <a:r>
              <a:rPr lang="en-US" altLang="en-US">
                <a:solidFill>
                  <a:srgbClr val="FFCCFF"/>
                </a:solidFill>
                <a:latin typeface="Arial" charset="0"/>
                <a:cs typeface="Times New Roman" charset="0"/>
              </a:rPr>
              <a:t>Roles of Prophets</a:t>
            </a:r>
          </a:p>
          <a:p>
            <a:pPr lvl="1" eaLnBrk="1" hangingPunct="1"/>
            <a:r>
              <a:rPr lang="en-US" altLang="en-US">
                <a:solidFill>
                  <a:srgbClr val="FFCCFF"/>
                </a:solidFill>
                <a:latin typeface="Arial" charset="0"/>
                <a:cs typeface="Times New Roman" charset="0"/>
              </a:rPr>
              <a:t>Royal Advisors—Shemaiah, Micaiah &amp; Isaiah. </a:t>
            </a:r>
          </a:p>
          <a:p>
            <a:pPr lvl="1" eaLnBrk="1" hangingPunct="1"/>
            <a:r>
              <a:rPr lang="en-US" altLang="en-US">
                <a:solidFill>
                  <a:srgbClr val="FFCCFF"/>
                </a:solidFill>
                <a:latin typeface="Arial" charset="0"/>
                <a:cs typeface="Times New Roman" charset="0"/>
              </a:rPr>
              <a:t>[Missional?] Covenant Watchmen—Elijah, Ahijah, and various others.</a:t>
            </a:r>
          </a:p>
          <a:p>
            <a:pPr lvl="2" eaLnBrk="1" hangingPunct="1"/>
            <a:r>
              <a:rPr lang="en-US" altLang="en-US">
                <a:solidFill>
                  <a:srgbClr val="FFCCFF"/>
                </a:solidFill>
                <a:latin typeface="Arial" charset="0"/>
                <a:cs typeface="Times New Roman" charset="0"/>
              </a:rPr>
              <a:t>Justice in the land</a:t>
            </a:r>
          </a:p>
          <a:p>
            <a:pPr lvl="2" eaLnBrk="1" hangingPunct="1"/>
            <a:r>
              <a:rPr lang="en-US" altLang="en-US">
                <a:solidFill>
                  <a:srgbClr val="FFCCFF"/>
                </a:solidFill>
                <a:latin typeface="Arial" charset="0"/>
                <a:cs typeface="Times New Roman" charset="0"/>
              </a:rPr>
              <a:t>False worship</a:t>
            </a:r>
          </a:p>
          <a:p>
            <a:pPr lvl="1" eaLnBrk="1" hangingPunct="1"/>
            <a:r>
              <a:rPr lang="en-US" altLang="en-US">
                <a:solidFill>
                  <a:srgbClr val="FFCCFF"/>
                </a:solidFill>
                <a:latin typeface="Arial" charset="0"/>
                <a:cs typeface="Times New Roman" charset="0"/>
              </a:rPr>
              <a:t>Predictors of the future—Ahijah, Elijah, Elisha, Micaiah, Jehu ben Hanani, and others predicted the future.</a:t>
            </a:r>
            <a:endParaRPr lang="en-US" altLang="en-US">
              <a:solidFill>
                <a:srgbClr val="FFCC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wipe(up)">
                                      <p:cBhvr>
                                        <p:cTn id="7" dur="500"/>
                                        <p:tgtEl>
                                          <p:spTgt spid="184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Effect transition="in" filter="wipe(up)">
                                      <p:cBhvr>
                                        <p:cTn id="12" dur="500"/>
                                        <p:tgtEl>
                                          <p:spTgt spid="184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435">
                                            <p:txEl>
                                              <p:pRg st="2" end="2"/>
                                            </p:txEl>
                                          </p:spTgt>
                                        </p:tgtEl>
                                        <p:attrNameLst>
                                          <p:attrName>style.visibility</p:attrName>
                                        </p:attrNameLst>
                                      </p:cBhvr>
                                      <p:to>
                                        <p:strVal val="visible"/>
                                      </p:to>
                                    </p:set>
                                    <p:animEffect transition="in" filter="wipe(up)">
                                      <p:cBhvr>
                                        <p:cTn id="17" dur="500"/>
                                        <p:tgtEl>
                                          <p:spTgt spid="1843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8435">
                                            <p:txEl>
                                              <p:pRg st="3" end="3"/>
                                            </p:txEl>
                                          </p:spTgt>
                                        </p:tgtEl>
                                        <p:attrNameLst>
                                          <p:attrName>style.visibility</p:attrName>
                                        </p:attrNameLst>
                                      </p:cBhvr>
                                      <p:to>
                                        <p:strVal val="visible"/>
                                      </p:to>
                                    </p:set>
                                    <p:animEffect transition="in" filter="wipe(up)">
                                      <p:cBhvr>
                                        <p:cTn id="22" dur="500"/>
                                        <p:tgtEl>
                                          <p:spTgt spid="1843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8435">
                                            <p:txEl>
                                              <p:pRg st="4" end="4"/>
                                            </p:txEl>
                                          </p:spTgt>
                                        </p:tgtEl>
                                        <p:attrNameLst>
                                          <p:attrName>style.visibility</p:attrName>
                                        </p:attrNameLst>
                                      </p:cBhvr>
                                      <p:to>
                                        <p:strVal val="visible"/>
                                      </p:to>
                                    </p:set>
                                    <p:animEffect transition="in" filter="wipe(up)">
                                      <p:cBhvr>
                                        <p:cTn id="27" dur="500"/>
                                        <p:tgtEl>
                                          <p:spTgt spid="1843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8435">
                                            <p:txEl>
                                              <p:pRg st="5" end="5"/>
                                            </p:txEl>
                                          </p:spTgt>
                                        </p:tgtEl>
                                        <p:attrNameLst>
                                          <p:attrName>style.visibility</p:attrName>
                                        </p:attrNameLst>
                                      </p:cBhvr>
                                      <p:to>
                                        <p:strVal val="visible"/>
                                      </p:to>
                                    </p:set>
                                    <p:animEffect transition="in" filter="wipe(up)">
                                      <p:cBhvr>
                                        <p:cTn id="32" dur="500"/>
                                        <p:tgtEl>
                                          <p:spTgt spid="184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bldLvl="3"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40054"/>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0"/>
            <a:ext cx="7772400" cy="838200"/>
          </a:xfrm>
        </p:spPr>
        <p:txBody>
          <a:bodyPr/>
          <a:lstStyle/>
          <a:p>
            <a:pPr eaLnBrk="1" hangingPunct="1"/>
            <a:r>
              <a:rPr lang="en-US" altLang="en-US" b="1">
                <a:solidFill>
                  <a:srgbClr val="FFCCFF"/>
                </a:solidFill>
                <a:latin typeface="Arial Rounded MT Bold" pitchFamily="34" charset="0"/>
                <a:cs typeface="Times New Roman" charset="0"/>
              </a:rPr>
              <a:t>Historical Background</a:t>
            </a:r>
            <a:r>
              <a:rPr lang="en-US" altLang="en-US">
                <a:solidFill>
                  <a:srgbClr val="FFCCFF"/>
                </a:solidFill>
                <a:latin typeface="Arial Rounded MT Bold" pitchFamily="34" charset="0"/>
              </a:rPr>
              <a:t> </a:t>
            </a:r>
          </a:p>
        </p:txBody>
      </p:sp>
      <p:pic>
        <p:nvPicPr>
          <p:cNvPr id="7171" name="Picture 4" descr="ANE 900 B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85800"/>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53250" name="Rectangle 1026"/>
          <p:cNvSpPr>
            <a:spLocks noGrp="1" noChangeArrowheads="1"/>
          </p:cNvSpPr>
          <p:nvPr>
            <p:ph type="title"/>
          </p:nvPr>
        </p:nvSpPr>
        <p:spPr>
          <a:xfrm>
            <a:off x="685800" y="0"/>
            <a:ext cx="7772400" cy="685800"/>
          </a:xfrm>
        </p:spPr>
        <p:txBody>
          <a:bodyPr/>
          <a:lstStyle/>
          <a:p>
            <a:pPr eaLnBrk="1" hangingPunct="1"/>
            <a:r>
              <a:rPr lang="en-US" altLang="en-US" b="1">
                <a:solidFill>
                  <a:srgbClr val="FFCCFF"/>
                </a:solidFill>
                <a:latin typeface="Arial" charset="0"/>
                <a:cs typeface="Times New Roman" charset="0"/>
              </a:rPr>
              <a:t>2. The Davidic Monarchy</a:t>
            </a:r>
            <a:r>
              <a:rPr lang="en-US" altLang="en-US">
                <a:solidFill>
                  <a:srgbClr val="FFCCFF"/>
                </a:solidFill>
                <a:latin typeface="Arial" charset="0"/>
                <a:cs typeface="Times New Roman" charset="0"/>
              </a:rPr>
              <a:t> </a:t>
            </a:r>
          </a:p>
        </p:txBody>
      </p:sp>
      <p:sp>
        <p:nvSpPr>
          <p:cNvPr id="19459" name="Rectangle 1027"/>
          <p:cNvSpPr>
            <a:spLocks noGrp="1" noChangeArrowheads="1"/>
          </p:cNvSpPr>
          <p:nvPr>
            <p:ph type="body" idx="1"/>
          </p:nvPr>
        </p:nvSpPr>
        <p:spPr>
          <a:xfrm>
            <a:off x="0" y="838200"/>
            <a:ext cx="9144000" cy="5791200"/>
          </a:xfrm>
        </p:spPr>
        <p:txBody>
          <a:bodyPr/>
          <a:lstStyle/>
          <a:p>
            <a:pPr eaLnBrk="1" hangingPunct="1">
              <a:lnSpc>
                <a:spcPct val="90000"/>
              </a:lnSpc>
            </a:pPr>
            <a:r>
              <a:rPr lang="en-US" altLang="en-US">
                <a:solidFill>
                  <a:srgbClr val="FFCCFF"/>
                </a:solidFill>
                <a:latin typeface="Arial" charset="0"/>
                <a:cs typeface="Times New Roman" charset="0"/>
              </a:rPr>
              <a:t>David as ideal king </a:t>
            </a:r>
          </a:p>
          <a:p>
            <a:pPr lvl="1" eaLnBrk="1" hangingPunct="1">
              <a:lnSpc>
                <a:spcPct val="90000"/>
              </a:lnSpc>
            </a:pPr>
            <a:r>
              <a:rPr lang="en-US" altLang="en-US">
                <a:solidFill>
                  <a:srgbClr val="FFCCFF"/>
                </a:solidFill>
                <a:latin typeface="Arial" charset="0"/>
                <a:cs typeface="Times New Roman" charset="0"/>
              </a:rPr>
              <a:t>All kings are measured against David. </a:t>
            </a:r>
          </a:p>
          <a:p>
            <a:pPr eaLnBrk="1" hangingPunct="1">
              <a:lnSpc>
                <a:spcPct val="90000"/>
              </a:lnSpc>
            </a:pPr>
            <a:r>
              <a:rPr lang="en-US" altLang="en-US">
                <a:solidFill>
                  <a:srgbClr val="FFCCFF"/>
                </a:solidFill>
                <a:latin typeface="Arial" charset="0"/>
                <a:cs typeface="Times New Roman" charset="0"/>
              </a:rPr>
              <a:t>David’s Faithfulness</a:t>
            </a:r>
          </a:p>
          <a:p>
            <a:pPr lvl="1" eaLnBrk="1" hangingPunct="1">
              <a:lnSpc>
                <a:spcPct val="90000"/>
              </a:lnSpc>
            </a:pPr>
            <a:r>
              <a:rPr lang="en-US" altLang="en-US">
                <a:solidFill>
                  <a:srgbClr val="FFCCFF"/>
                </a:solidFill>
                <a:latin typeface="Arial" charset="0"/>
                <a:cs typeface="Times New Roman" charset="0"/>
              </a:rPr>
              <a:t>. . . to Saul’s family</a:t>
            </a:r>
          </a:p>
          <a:p>
            <a:pPr lvl="1" eaLnBrk="1" hangingPunct="1">
              <a:lnSpc>
                <a:spcPct val="90000"/>
              </a:lnSpc>
            </a:pPr>
            <a:r>
              <a:rPr lang="en-US" altLang="en-US">
                <a:solidFill>
                  <a:srgbClr val="FFCCFF"/>
                </a:solidFill>
                <a:latin typeface="Arial" charset="0"/>
                <a:cs typeface="Times New Roman" charset="0"/>
              </a:rPr>
              <a:t>. . . to Achish</a:t>
            </a:r>
          </a:p>
          <a:p>
            <a:pPr lvl="1" eaLnBrk="1" hangingPunct="1">
              <a:lnSpc>
                <a:spcPct val="90000"/>
              </a:lnSpc>
            </a:pPr>
            <a:r>
              <a:rPr lang="en-US" altLang="en-US">
                <a:solidFill>
                  <a:srgbClr val="FFCCFF"/>
                </a:solidFill>
                <a:latin typeface="Arial" charset="0"/>
                <a:cs typeface="Times New Roman" charset="0"/>
              </a:rPr>
              <a:t>. . . regarding bloodguilt</a:t>
            </a:r>
          </a:p>
          <a:p>
            <a:pPr lvl="1" eaLnBrk="1" hangingPunct="1">
              <a:lnSpc>
                <a:spcPct val="90000"/>
              </a:lnSpc>
            </a:pPr>
            <a:r>
              <a:rPr lang="en-US" altLang="en-US">
                <a:solidFill>
                  <a:srgbClr val="FFCCFF"/>
                </a:solidFill>
                <a:latin typeface="Arial" charset="0"/>
                <a:cs typeface="Times New Roman" charset="0"/>
              </a:rPr>
              <a:t>. . . toward God (“man after God’s heart”)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wipe(up)">
                                      <p:cBhvr>
                                        <p:cTn id="7" dur="500"/>
                                        <p:tgtEl>
                                          <p:spTgt spid="194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wipe(up)">
                                      <p:cBhvr>
                                        <p:cTn id="12" dur="500"/>
                                        <p:tgtEl>
                                          <p:spTgt spid="194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Effect transition="in" filter="wipe(up)">
                                      <p:cBhvr>
                                        <p:cTn id="17" dur="500"/>
                                        <p:tgtEl>
                                          <p:spTgt spid="194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9459">
                                            <p:txEl>
                                              <p:pRg st="3" end="3"/>
                                            </p:txEl>
                                          </p:spTgt>
                                        </p:tgtEl>
                                        <p:attrNameLst>
                                          <p:attrName>style.visibility</p:attrName>
                                        </p:attrNameLst>
                                      </p:cBhvr>
                                      <p:to>
                                        <p:strVal val="visible"/>
                                      </p:to>
                                    </p:set>
                                    <p:animEffect transition="in" filter="wipe(up)">
                                      <p:cBhvr>
                                        <p:cTn id="22" dur="500"/>
                                        <p:tgtEl>
                                          <p:spTgt spid="1945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9459">
                                            <p:txEl>
                                              <p:pRg st="4" end="4"/>
                                            </p:txEl>
                                          </p:spTgt>
                                        </p:tgtEl>
                                        <p:attrNameLst>
                                          <p:attrName>style.visibility</p:attrName>
                                        </p:attrNameLst>
                                      </p:cBhvr>
                                      <p:to>
                                        <p:strVal val="visible"/>
                                      </p:to>
                                    </p:set>
                                    <p:animEffect transition="in" filter="wipe(up)">
                                      <p:cBhvr>
                                        <p:cTn id="27" dur="500"/>
                                        <p:tgtEl>
                                          <p:spTgt spid="1945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9459">
                                            <p:txEl>
                                              <p:pRg st="5" end="5"/>
                                            </p:txEl>
                                          </p:spTgt>
                                        </p:tgtEl>
                                        <p:attrNameLst>
                                          <p:attrName>style.visibility</p:attrName>
                                        </p:attrNameLst>
                                      </p:cBhvr>
                                      <p:to>
                                        <p:strVal val="visible"/>
                                      </p:to>
                                    </p:set>
                                    <p:animEffect transition="in" filter="wipe(up)">
                                      <p:cBhvr>
                                        <p:cTn id="32" dur="500"/>
                                        <p:tgtEl>
                                          <p:spTgt spid="1945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9459">
                                            <p:txEl>
                                              <p:pRg st="6" end="6"/>
                                            </p:txEl>
                                          </p:spTgt>
                                        </p:tgtEl>
                                        <p:attrNameLst>
                                          <p:attrName>style.visibility</p:attrName>
                                        </p:attrNameLst>
                                      </p:cBhvr>
                                      <p:to>
                                        <p:strVal val="visible"/>
                                      </p:to>
                                    </p:set>
                                    <p:animEffect transition="in" filter="wipe(up)">
                                      <p:cBhvr>
                                        <p:cTn id="37" dur="500"/>
                                        <p:tgtEl>
                                          <p:spTgt spid="1945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bldLvl="3"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54274" name="Rectangle 1026"/>
          <p:cNvSpPr>
            <a:spLocks noGrp="1" noChangeArrowheads="1"/>
          </p:cNvSpPr>
          <p:nvPr>
            <p:ph type="title"/>
          </p:nvPr>
        </p:nvSpPr>
        <p:spPr>
          <a:xfrm>
            <a:off x="685800" y="0"/>
            <a:ext cx="7772400" cy="685800"/>
          </a:xfrm>
        </p:spPr>
        <p:txBody>
          <a:bodyPr/>
          <a:lstStyle/>
          <a:p>
            <a:pPr eaLnBrk="1" hangingPunct="1"/>
            <a:r>
              <a:rPr lang="en-US" altLang="en-US" b="1">
                <a:solidFill>
                  <a:srgbClr val="FFCCFF"/>
                </a:solidFill>
                <a:latin typeface="Arial" charset="0"/>
                <a:cs typeface="Times New Roman" charset="0"/>
              </a:rPr>
              <a:t>2. The Davidic Monarchy</a:t>
            </a:r>
            <a:r>
              <a:rPr lang="en-US" altLang="en-US">
                <a:solidFill>
                  <a:srgbClr val="FFCCFF"/>
                </a:solidFill>
                <a:latin typeface="Arial" charset="0"/>
                <a:cs typeface="Times New Roman" charset="0"/>
              </a:rPr>
              <a:t> </a:t>
            </a:r>
          </a:p>
        </p:txBody>
      </p:sp>
      <p:sp>
        <p:nvSpPr>
          <p:cNvPr id="19459" name="Rectangle 1027"/>
          <p:cNvSpPr>
            <a:spLocks noGrp="1" noChangeArrowheads="1"/>
          </p:cNvSpPr>
          <p:nvPr>
            <p:ph type="body" idx="1"/>
          </p:nvPr>
        </p:nvSpPr>
        <p:spPr>
          <a:xfrm>
            <a:off x="0" y="838200"/>
            <a:ext cx="9144000" cy="5791200"/>
          </a:xfrm>
        </p:spPr>
        <p:txBody>
          <a:bodyPr/>
          <a:lstStyle/>
          <a:p>
            <a:pPr eaLnBrk="1" hangingPunct="1">
              <a:lnSpc>
                <a:spcPct val="90000"/>
              </a:lnSpc>
            </a:pPr>
            <a:r>
              <a:rPr lang="en-US" altLang="en-US">
                <a:solidFill>
                  <a:srgbClr val="FFCCFF"/>
                </a:solidFill>
                <a:latin typeface="Arial" charset="0"/>
                <a:cs typeface="Times New Roman" charset="0"/>
              </a:rPr>
              <a:t> The Eternal Throne </a:t>
            </a:r>
          </a:p>
          <a:p>
            <a:pPr lvl="1" eaLnBrk="1" hangingPunct="1">
              <a:lnSpc>
                <a:spcPct val="90000"/>
              </a:lnSpc>
            </a:pPr>
            <a:r>
              <a:rPr lang="en-US" altLang="en-US">
                <a:solidFill>
                  <a:srgbClr val="FFCCFF"/>
                </a:solidFill>
                <a:latin typeface="Arial" charset="0"/>
                <a:cs typeface="Times New Roman" charset="0"/>
              </a:rPr>
              <a:t>David was promised a throne for eternity. </a:t>
            </a:r>
          </a:p>
          <a:p>
            <a:pPr lvl="1" eaLnBrk="1" hangingPunct="1">
              <a:lnSpc>
                <a:spcPct val="90000"/>
              </a:lnSpc>
            </a:pPr>
            <a:r>
              <a:rPr lang="en-US" altLang="en-US">
                <a:solidFill>
                  <a:srgbClr val="FFCCFF"/>
                </a:solidFill>
                <a:latin typeface="Arial" charset="0"/>
                <a:cs typeface="Times New Roman" charset="0"/>
              </a:rPr>
              <a:t>This became a source of false hope for Judah. </a:t>
            </a:r>
          </a:p>
          <a:p>
            <a:pPr lvl="1" eaLnBrk="1" hangingPunct="1">
              <a:lnSpc>
                <a:spcPct val="90000"/>
              </a:lnSpc>
            </a:pPr>
            <a:r>
              <a:rPr lang="en-US" altLang="en-US">
                <a:solidFill>
                  <a:srgbClr val="FFCCFF"/>
                </a:solidFill>
                <a:latin typeface="Arial" charset="0"/>
                <a:cs typeface="Times New Roman" charset="0"/>
              </a:rPr>
              <a:t>Source for messianic hope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wipe(up)">
                                      <p:cBhvr>
                                        <p:cTn id="7" dur="500"/>
                                        <p:tgtEl>
                                          <p:spTgt spid="194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wipe(up)">
                                      <p:cBhvr>
                                        <p:cTn id="12" dur="500"/>
                                        <p:tgtEl>
                                          <p:spTgt spid="194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Effect transition="in" filter="wipe(up)">
                                      <p:cBhvr>
                                        <p:cTn id="17" dur="500"/>
                                        <p:tgtEl>
                                          <p:spTgt spid="194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9459">
                                            <p:txEl>
                                              <p:pRg st="3" end="3"/>
                                            </p:txEl>
                                          </p:spTgt>
                                        </p:tgtEl>
                                        <p:attrNameLst>
                                          <p:attrName>style.visibility</p:attrName>
                                        </p:attrNameLst>
                                      </p:cBhvr>
                                      <p:to>
                                        <p:strVal val="visible"/>
                                      </p:to>
                                    </p:set>
                                    <p:animEffect transition="in" filter="wipe(up)">
                                      <p:cBhvr>
                                        <p:cTn id="22" dur="500"/>
                                        <p:tgtEl>
                                          <p:spTgt spid="194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bldLvl="3"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228600"/>
            <a:ext cx="7772400" cy="838200"/>
          </a:xfrm>
        </p:spPr>
        <p:txBody>
          <a:bodyPr/>
          <a:lstStyle/>
          <a:p>
            <a:pPr eaLnBrk="1" hangingPunct="1"/>
            <a:r>
              <a:rPr lang="en-US" altLang="en-US" b="1">
                <a:solidFill>
                  <a:srgbClr val="FFCCFF"/>
                </a:solidFill>
                <a:latin typeface="Arial" charset="0"/>
                <a:cs typeface="Times New Roman" charset="0"/>
              </a:rPr>
              <a:t>3. Covenant</a:t>
            </a:r>
          </a:p>
        </p:txBody>
      </p:sp>
      <p:sp>
        <p:nvSpPr>
          <p:cNvPr id="20483" name="Rectangle 3"/>
          <p:cNvSpPr>
            <a:spLocks noGrp="1" noChangeArrowheads="1"/>
          </p:cNvSpPr>
          <p:nvPr>
            <p:ph type="body" idx="1"/>
          </p:nvPr>
        </p:nvSpPr>
        <p:spPr>
          <a:xfrm>
            <a:off x="0" y="1295400"/>
            <a:ext cx="9144000" cy="5334000"/>
          </a:xfrm>
        </p:spPr>
        <p:txBody>
          <a:bodyPr/>
          <a:lstStyle/>
          <a:p>
            <a:pPr eaLnBrk="1" hangingPunct="1"/>
            <a:r>
              <a:rPr lang="en-US" altLang="en-US">
                <a:solidFill>
                  <a:srgbClr val="FFCCFF"/>
                </a:solidFill>
                <a:latin typeface="Arial" charset="0"/>
                <a:cs typeface="Times New Roman" charset="0"/>
              </a:rPr>
              <a:t>Mosaic Covenant</a:t>
            </a:r>
          </a:p>
          <a:p>
            <a:pPr eaLnBrk="1" hangingPunct="1"/>
            <a:r>
              <a:rPr lang="en-US" altLang="en-US">
                <a:solidFill>
                  <a:srgbClr val="FFCCFF"/>
                </a:solidFill>
                <a:latin typeface="Arial" charset="0"/>
                <a:cs typeface="Times New Roman" charset="0"/>
              </a:rPr>
              <a:t>Davidic Covenant</a:t>
            </a:r>
          </a:p>
          <a:p>
            <a:pPr lvl="1" eaLnBrk="1" hangingPunct="1"/>
            <a:r>
              <a:rPr lang="en-US" altLang="en-US">
                <a:solidFill>
                  <a:srgbClr val="FFCCFF"/>
                </a:solidFill>
                <a:latin typeface="Arial" charset="0"/>
                <a:cs typeface="Times New Roman" charset="0"/>
              </a:rPr>
              <a:t>Ultimately the Mosaic covenant took precedence over the Davidic covenant = “prophetic religion”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wipe(up)">
                                      <p:cBhvr>
                                        <p:cTn id="7" dur="500"/>
                                        <p:tgtEl>
                                          <p:spTgt spid="204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Effect transition="in" filter="wipe(up)">
                                      <p:cBhvr>
                                        <p:cTn id="12" dur="500"/>
                                        <p:tgtEl>
                                          <p:spTgt spid="204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animEffect transition="in" filter="wipe(up)">
                                      <p:cBhvr>
                                        <p:cTn id="17" dur="500"/>
                                        <p:tgtEl>
                                          <p:spTgt spid="204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bldLvl="3"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228600"/>
            <a:ext cx="7772400" cy="838200"/>
          </a:xfrm>
        </p:spPr>
        <p:txBody>
          <a:bodyPr/>
          <a:lstStyle/>
          <a:p>
            <a:pPr eaLnBrk="1" hangingPunct="1"/>
            <a:r>
              <a:rPr lang="en-US" altLang="en-US" b="1">
                <a:solidFill>
                  <a:srgbClr val="FFCCFF"/>
                </a:solidFill>
                <a:latin typeface="Arial" charset="0"/>
                <a:cs typeface="Times New Roman" charset="0"/>
              </a:rPr>
              <a:t>4. Jerusalem </a:t>
            </a:r>
          </a:p>
        </p:txBody>
      </p:sp>
      <p:sp>
        <p:nvSpPr>
          <p:cNvPr id="21507" name="Rectangle 3"/>
          <p:cNvSpPr>
            <a:spLocks noGrp="1" noChangeArrowheads="1"/>
          </p:cNvSpPr>
          <p:nvPr>
            <p:ph type="body" idx="1"/>
          </p:nvPr>
        </p:nvSpPr>
        <p:spPr>
          <a:xfrm>
            <a:off x="0" y="1295400"/>
            <a:ext cx="9144000" cy="5334000"/>
          </a:xfrm>
        </p:spPr>
        <p:txBody>
          <a:bodyPr/>
          <a:lstStyle/>
          <a:p>
            <a:pPr eaLnBrk="1" hangingPunct="1"/>
            <a:r>
              <a:rPr lang="en-US" altLang="en-US">
                <a:solidFill>
                  <a:srgbClr val="FFCCFF"/>
                </a:solidFill>
                <a:latin typeface="Arial" charset="0"/>
                <a:cs typeface="Times New Roman" charset="0"/>
              </a:rPr>
              <a:t>Temple</a:t>
            </a:r>
          </a:p>
          <a:p>
            <a:pPr eaLnBrk="1" hangingPunct="1"/>
            <a:r>
              <a:rPr lang="en-US" altLang="en-US">
                <a:solidFill>
                  <a:srgbClr val="FFCCFF"/>
                </a:solidFill>
                <a:latin typeface="Arial" charset="0"/>
                <a:cs typeface="Times New Roman" charset="0"/>
              </a:rPr>
              <a:t>Inviolability of Jerusalem—</a:t>
            </a:r>
          </a:p>
          <a:p>
            <a:pPr lvl="1" eaLnBrk="1" hangingPunct="1"/>
            <a:r>
              <a:rPr lang="en-US" altLang="en-US">
                <a:solidFill>
                  <a:srgbClr val="FFCCFF"/>
                </a:solidFill>
                <a:latin typeface="Arial" charset="0"/>
                <a:cs typeface="Times New Roman" charset="0"/>
              </a:rPr>
              <a:t>2 Kings 19:34—The Lord will protect Jerusalem. </a:t>
            </a:r>
          </a:p>
          <a:p>
            <a:pPr lvl="1" eaLnBrk="1" hangingPunct="1"/>
            <a:r>
              <a:rPr lang="en-US" altLang="en-US">
                <a:solidFill>
                  <a:srgbClr val="FFCCFF"/>
                </a:solidFill>
                <a:latin typeface="Arial" charset="0"/>
                <a:cs typeface="Times New Roman" charset="0"/>
              </a:rPr>
              <a:t>This became a theological foundation for Judah. </a:t>
            </a:r>
          </a:p>
          <a:p>
            <a:pPr lvl="1" eaLnBrk="1" hangingPunct="1"/>
            <a:r>
              <a:rPr lang="en-US" altLang="en-US">
                <a:solidFill>
                  <a:srgbClr val="FFCCFF"/>
                </a:solidFill>
                <a:latin typeface="Arial" charset="0"/>
                <a:cs typeface="Times New Roman" charset="0"/>
              </a:rPr>
              <a:t>This became a source for complacency in Judah. </a:t>
            </a:r>
          </a:p>
          <a:p>
            <a:pPr eaLnBrk="1" hangingPunct="1"/>
            <a:endParaRPr lang="en-US" altLang="en-US">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wipe(up)">
                                      <p:cBhvr>
                                        <p:cTn id="7" dur="500"/>
                                        <p:tgtEl>
                                          <p:spTgt spid="215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wipe(up)">
                                      <p:cBhvr>
                                        <p:cTn id="12" dur="500"/>
                                        <p:tgtEl>
                                          <p:spTgt spid="215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Effect transition="in" filter="wipe(up)">
                                      <p:cBhvr>
                                        <p:cTn id="17" dur="500"/>
                                        <p:tgtEl>
                                          <p:spTgt spid="215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1507">
                                            <p:txEl>
                                              <p:pRg st="3" end="3"/>
                                            </p:txEl>
                                          </p:spTgt>
                                        </p:tgtEl>
                                        <p:attrNameLst>
                                          <p:attrName>style.visibility</p:attrName>
                                        </p:attrNameLst>
                                      </p:cBhvr>
                                      <p:to>
                                        <p:strVal val="visible"/>
                                      </p:to>
                                    </p:set>
                                    <p:animEffect transition="in" filter="wipe(up)">
                                      <p:cBhvr>
                                        <p:cTn id="22" dur="500"/>
                                        <p:tgtEl>
                                          <p:spTgt spid="2150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1507">
                                            <p:txEl>
                                              <p:pRg st="4" end="4"/>
                                            </p:txEl>
                                          </p:spTgt>
                                        </p:tgtEl>
                                        <p:attrNameLst>
                                          <p:attrName>style.visibility</p:attrName>
                                        </p:attrNameLst>
                                      </p:cBhvr>
                                      <p:to>
                                        <p:strVal val="visible"/>
                                      </p:to>
                                    </p:set>
                                    <p:animEffect transition="in" filter="wipe(up)">
                                      <p:cBhvr>
                                        <p:cTn id="27" dur="500"/>
                                        <p:tgtEl>
                                          <p:spTgt spid="215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bldLvl="3"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5800" y="228600"/>
            <a:ext cx="7772400" cy="838200"/>
          </a:xfrm>
        </p:spPr>
        <p:txBody>
          <a:bodyPr/>
          <a:lstStyle/>
          <a:p>
            <a:pPr eaLnBrk="1" hangingPunct="1"/>
            <a:r>
              <a:rPr lang="en-US" altLang="en-US" b="1">
                <a:solidFill>
                  <a:srgbClr val="FFCCFF"/>
                </a:solidFill>
                <a:latin typeface="Arial" charset="0"/>
                <a:cs typeface="Times New Roman" charset="0"/>
              </a:rPr>
              <a:t>4. Jerusalem </a:t>
            </a:r>
          </a:p>
        </p:txBody>
      </p:sp>
      <p:sp>
        <p:nvSpPr>
          <p:cNvPr id="21507" name="Rectangle 3"/>
          <p:cNvSpPr>
            <a:spLocks noGrp="1" noChangeArrowheads="1"/>
          </p:cNvSpPr>
          <p:nvPr>
            <p:ph type="body" idx="1"/>
          </p:nvPr>
        </p:nvSpPr>
        <p:spPr>
          <a:xfrm>
            <a:off x="0" y="1066800"/>
            <a:ext cx="9144000" cy="5562600"/>
          </a:xfrm>
        </p:spPr>
        <p:txBody>
          <a:bodyPr/>
          <a:lstStyle/>
          <a:p>
            <a:pPr eaLnBrk="1" hangingPunct="1">
              <a:defRPr/>
            </a:pPr>
            <a:r>
              <a:rPr lang="en-US" dirty="0">
                <a:solidFill>
                  <a:schemeClr val="bg1"/>
                </a:solidFill>
                <a:latin typeface="Arial" charset="0"/>
                <a:cs typeface="Times New Roman" charset="0"/>
              </a:rPr>
              <a:t>Jeremiah 7:8-10—</a:t>
            </a:r>
          </a:p>
          <a:p>
            <a:pPr marL="508000" indent="-177800" eaLnBrk="1" hangingPunct="1">
              <a:defRPr/>
            </a:pPr>
            <a:r>
              <a:rPr lang="en-US" sz="2800" dirty="0">
                <a:solidFill>
                  <a:schemeClr val="bg1"/>
                </a:solidFill>
                <a:latin typeface="Arial" pitchFamily="34" charset="0"/>
                <a:cs typeface="Arial" pitchFamily="34" charset="0"/>
              </a:rPr>
              <a:t>“Behold, you trust in </a:t>
            </a:r>
            <a:r>
              <a:rPr lang="en-US" sz="2800" b="1" dirty="0">
                <a:solidFill>
                  <a:srgbClr val="FFFF00"/>
                </a:solidFill>
                <a:latin typeface="Arial" pitchFamily="34" charset="0"/>
                <a:cs typeface="Arial" pitchFamily="34" charset="0"/>
              </a:rPr>
              <a:t>deceptive words </a:t>
            </a:r>
            <a:r>
              <a:rPr lang="en-US" sz="2800" dirty="0">
                <a:solidFill>
                  <a:schemeClr val="bg1"/>
                </a:solidFill>
                <a:latin typeface="Arial" pitchFamily="34" charset="0"/>
                <a:cs typeface="Arial" pitchFamily="34" charset="0"/>
              </a:rPr>
              <a:t>to no avail. Will you steal, murder, commit adultery, swear falsely, make offerings to Baal, and go after other gods that you have not known, and then come and stand before me in this house, which is called by my name, and say, ‘We are delivered!’—only to go on doing all these abominations? (ESV)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wipe(up)">
                                      <p:cBhvr>
                                        <p:cTn id="7" dur="500"/>
                                        <p:tgtEl>
                                          <p:spTgt spid="215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wipe(up)">
                                      <p:cBhvr>
                                        <p:cTn id="12" dur="500"/>
                                        <p:tgtEl>
                                          <p:spTgt spid="215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bldLvl="3"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762000" y="228600"/>
            <a:ext cx="8229600" cy="762000"/>
          </a:xfrm>
        </p:spPr>
        <p:txBody>
          <a:bodyPr/>
          <a:lstStyle/>
          <a:p>
            <a:pPr eaLnBrk="1" hangingPunct="1"/>
            <a:r>
              <a:rPr lang="en-US" altLang="en-US" b="1">
                <a:solidFill>
                  <a:srgbClr val="FFCCFF"/>
                </a:solidFill>
                <a:latin typeface="Arial Rounded MT Bold" pitchFamily="34" charset="0"/>
                <a:cs typeface="Times New Roman" charset="0"/>
              </a:rPr>
              <a:t>Chronology</a:t>
            </a:r>
            <a:r>
              <a:rPr lang="en-US" altLang="en-US">
                <a:solidFill>
                  <a:srgbClr val="FFCCFF"/>
                </a:solidFill>
                <a:latin typeface="Arial Rounded MT Bold" pitchFamily="34" charset="0"/>
              </a:rPr>
              <a:t> </a:t>
            </a:r>
          </a:p>
        </p:txBody>
      </p:sp>
      <p:sp>
        <p:nvSpPr>
          <p:cNvPr id="22531" name="Rectangle 3"/>
          <p:cNvSpPr>
            <a:spLocks noGrp="1" noChangeArrowheads="1"/>
          </p:cNvSpPr>
          <p:nvPr>
            <p:ph type="body" idx="1"/>
          </p:nvPr>
        </p:nvSpPr>
        <p:spPr>
          <a:xfrm>
            <a:off x="304800" y="990600"/>
            <a:ext cx="8458200" cy="5105400"/>
          </a:xfrm>
        </p:spPr>
        <p:txBody>
          <a:bodyPr/>
          <a:lstStyle/>
          <a:p>
            <a:pPr eaLnBrk="1" hangingPunct="1"/>
            <a:r>
              <a:rPr lang="en-US" altLang="en-US" b="1">
                <a:solidFill>
                  <a:srgbClr val="FFCCFF"/>
                </a:solidFill>
                <a:latin typeface="Arial Rounded MT Bold" pitchFamily="34" charset="0"/>
              </a:rPr>
              <a:t>Relative Dating</a:t>
            </a:r>
          </a:p>
          <a:p>
            <a:pPr eaLnBrk="1" hangingPunct="1"/>
            <a:r>
              <a:rPr lang="en-US" altLang="en-US" b="1">
                <a:solidFill>
                  <a:srgbClr val="FFCCFF"/>
                </a:solidFill>
                <a:latin typeface="Arial Rounded MT Bold" pitchFamily="34" charset="0"/>
              </a:rPr>
              <a:t>Absolute Dating</a:t>
            </a:r>
          </a:p>
          <a:p>
            <a:pPr lvl="1" eaLnBrk="1" hangingPunct="1"/>
            <a:r>
              <a:rPr lang="en-US" altLang="en-US" b="1">
                <a:solidFill>
                  <a:srgbClr val="FFCCFF"/>
                </a:solidFill>
                <a:latin typeface="Arial Rounded MT Bold" pitchFamily="34" charset="0"/>
                <a:cs typeface="Times New Roman" charset="0"/>
              </a:rPr>
              <a:t>C. 920	--Shishak/Sheshonq</a:t>
            </a:r>
          </a:p>
          <a:p>
            <a:pPr lvl="1" eaLnBrk="1" hangingPunct="1"/>
            <a:r>
              <a:rPr lang="en-US" altLang="en-US" b="1">
                <a:solidFill>
                  <a:srgbClr val="FFCCFF"/>
                </a:solidFill>
                <a:latin typeface="Arial Rounded MT Bold" pitchFamily="34" charset="0"/>
                <a:cs typeface="Times New Roman" charset="0"/>
              </a:rPr>
              <a:t>853		--Qarqar</a:t>
            </a:r>
          </a:p>
          <a:p>
            <a:pPr lvl="1" eaLnBrk="1" hangingPunct="1"/>
            <a:r>
              <a:rPr lang="en-US" altLang="en-US" b="1">
                <a:solidFill>
                  <a:srgbClr val="FFCCFF"/>
                </a:solidFill>
                <a:latin typeface="Arial Rounded MT Bold" pitchFamily="34" charset="0"/>
                <a:cs typeface="Times New Roman" charset="0"/>
              </a:rPr>
              <a:t>841		--Jehu &amp; Shalmaneser</a:t>
            </a:r>
          </a:p>
          <a:p>
            <a:pPr lvl="1" eaLnBrk="1" hangingPunct="1"/>
            <a:r>
              <a:rPr lang="en-US" altLang="en-US" b="1">
                <a:solidFill>
                  <a:srgbClr val="FFCCFF"/>
                </a:solidFill>
                <a:latin typeface="Arial Rounded MT Bold" pitchFamily="34" charset="0"/>
                <a:cs typeface="Times New Roman" charset="0"/>
              </a:rPr>
              <a:t>734-732	--Syro-Ephraimite War</a:t>
            </a:r>
          </a:p>
          <a:p>
            <a:pPr lvl="1" eaLnBrk="1" hangingPunct="1"/>
            <a:r>
              <a:rPr lang="en-US" altLang="en-US" b="1">
                <a:solidFill>
                  <a:srgbClr val="FFCCFF"/>
                </a:solidFill>
                <a:latin typeface="Arial Rounded MT Bold" pitchFamily="34" charset="0"/>
                <a:cs typeface="Times New Roman" charset="0"/>
              </a:rPr>
              <a:t>722-721	--Fall of Samaria</a:t>
            </a:r>
          </a:p>
          <a:p>
            <a:pPr lvl="1" eaLnBrk="1" hangingPunct="1"/>
            <a:r>
              <a:rPr lang="en-US" altLang="en-US" b="1">
                <a:solidFill>
                  <a:srgbClr val="FFCCFF"/>
                </a:solidFill>
                <a:latin typeface="Arial Rounded MT Bold" pitchFamily="34" charset="0"/>
                <a:cs typeface="Times New Roman" charset="0"/>
              </a:rPr>
              <a:t>701		--Sennacherib Crisis</a:t>
            </a:r>
          </a:p>
          <a:p>
            <a:pPr lvl="1" eaLnBrk="1" hangingPunct="1"/>
            <a:r>
              <a:rPr lang="en-US" altLang="en-US" b="1">
                <a:solidFill>
                  <a:srgbClr val="FFCCFF"/>
                </a:solidFill>
                <a:latin typeface="Arial Rounded MT Bold" pitchFamily="34" charset="0"/>
                <a:cs typeface="Times New Roman" charset="0"/>
              </a:rPr>
              <a:t>597		--Nebuchadnezzar/Jerusalem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3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53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253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253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2531">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2531">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253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bldLvl="2"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pic>
        <p:nvPicPr>
          <p:cNvPr id="921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3963" y="2590800"/>
            <a:ext cx="28575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282825"/>
            <a:ext cx="3671888" cy="442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3" y="914400"/>
            <a:ext cx="3406775" cy="440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1" name="Rectangle 2"/>
          <p:cNvSpPr>
            <a:spLocks noGrp="1" noChangeArrowheads="1"/>
          </p:cNvSpPr>
          <p:nvPr>
            <p:ph type="title"/>
          </p:nvPr>
        </p:nvSpPr>
        <p:spPr>
          <a:xfrm>
            <a:off x="685800" y="6350"/>
            <a:ext cx="7772400" cy="1143000"/>
          </a:xfrm>
        </p:spPr>
        <p:txBody>
          <a:bodyPr/>
          <a:lstStyle/>
          <a:p>
            <a:pPr eaLnBrk="1" hangingPunct="1"/>
            <a:r>
              <a:rPr lang="en-US" altLang="en-US" b="1">
                <a:solidFill>
                  <a:srgbClr val="FFCCFF"/>
                </a:solidFill>
                <a:latin typeface="Arial Rounded MT Bold" pitchFamily="34" charset="0"/>
                <a:cs typeface="Times New Roman" charset="0"/>
              </a:rPr>
              <a:t>General Introduction</a:t>
            </a:r>
            <a:r>
              <a:rPr lang="en-US" altLang="en-US">
                <a:solidFill>
                  <a:srgbClr val="FFCCFF"/>
                </a:solidFill>
                <a:latin typeface="Arial Rounded MT Bold" pitchFamily="34" charset="0"/>
              </a:rPr>
              <a:t> </a:t>
            </a:r>
          </a:p>
        </p:txBody>
      </p:sp>
      <p:sp>
        <p:nvSpPr>
          <p:cNvPr id="3075" name="Rectangle 3"/>
          <p:cNvSpPr>
            <a:spLocks noGrp="1" noChangeArrowheads="1"/>
          </p:cNvSpPr>
          <p:nvPr>
            <p:ph type="body" idx="1"/>
          </p:nvPr>
        </p:nvSpPr>
        <p:spPr>
          <a:xfrm>
            <a:off x="3429000" y="1066800"/>
            <a:ext cx="5715000" cy="1447800"/>
          </a:xfrm>
        </p:spPr>
        <p:txBody>
          <a:bodyPr/>
          <a:lstStyle/>
          <a:p>
            <a:pPr eaLnBrk="1" hangingPunct="1"/>
            <a:r>
              <a:rPr lang="en-US" altLang="en-US" sz="3600">
                <a:solidFill>
                  <a:srgbClr val="FFCCFF"/>
                </a:solidFill>
                <a:latin typeface="Arial Rounded MT Bold" pitchFamily="34" charset="0"/>
                <a:cs typeface="Times New Roman" charset="0"/>
              </a:rPr>
              <a:t>The story of three men</a:t>
            </a:r>
          </a:p>
          <a:p>
            <a:pPr eaLnBrk="1" hangingPunct="1"/>
            <a:r>
              <a:rPr lang="en-US" altLang="en-US" sz="3600">
                <a:solidFill>
                  <a:srgbClr val="FFCCFF"/>
                </a:solidFill>
                <a:latin typeface="Arial Rounded MT Bold" pitchFamily="34" charset="0"/>
                <a:cs typeface="Times New Roman" charset="0"/>
              </a:rPr>
              <a:t>The story of kingship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bldLvl="2"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62000" y="228600"/>
            <a:ext cx="8229600" cy="762000"/>
          </a:xfrm>
        </p:spPr>
        <p:txBody>
          <a:bodyPr/>
          <a:lstStyle/>
          <a:p>
            <a:pPr eaLnBrk="1" hangingPunct="1"/>
            <a:r>
              <a:rPr lang="en-US" altLang="en-US" b="1">
                <a:solidFill>
                  <a:srgbClr val="FFCCFF"/>
                </a:solidFill>
                <a:latin typeface="Arial Rounded MT Bold" pitchFamily="34" charset="0"/>
                <a:cs typeface="Times New Roman" charset="0"/>
              </a:rPr>
              <a:t>Composition of 1 &amp; 2 Samuel</a:t>
            </a:r>
            <a:r>
              <a:rPr lang="en-US" altLang="en-US">
                <a:solidFill>
                  <a:srgbClr val="FFCCFF"/>
                </a:solidFill>
                <a:latin typeface="Arial Rounded MT Bold" pitchFamily="34" charset="0"/>
              </a:rPr>
              <a:t> </a:t>
            </a:r>
          </a:p>
        </p:txBody>
      </p:sp>
      <p:sp>
        <p:nvSpPr>
          <p:cNvPr id="7171" name="Rectangle 3"/>
          <p:cNvSpPr>
            <a:spLocks noGrp="1" noChangeArrowheads="1"/>
          </p:cNvSpPr>
          <p:nvPr>
            <p:ph type="body" idx="1"/>
          </p:nvPr>
        </p:nvSpPr>
        <p:spPr>
          <a:xfrm>
            <a:off x="304800" y="990600"/>
            <a:ext cx="8458200" cy="5105400"/>
          </a:xfrm>
        </p:spPr>
        <p:txBody>
          <a:bodyPr/>
          <a:lstStyle/>
          <a:p>
            <a:pPr eaLnBrk="1" hangingPunct="1"/>
            <a:r>
              <a:rPr lang="en-US" altLang="en-US">
                <a:solidFill>
                  <a:srgbClr val="FFCCFF"/>
                </a:solidFill>
                <a:latin typeface="Arial Rounded MT Bold" pitchFamily="34" charset="0"/>
              </a:rPr>
              <a:t>Anonymous Authorship</a:t>
            </a:r>
          </a:p>
          <a:p>
            <a:pPr eaLnBrk="1" hangingPunct="1"/>
            <a:r>
              <a:rPr lang="en-US" altLang="en-US">
                <a:solidFill>
                  <a:srgbClr val="FFCCFF"/>
                </a:solidFill>
                <a:latin typeface="Arial Rounded MT Bold" pitchFamily="34" charset="0"/>
                <a:cs typeface="Times New Roman" charset="0"/>
              </a:rPr>
              <a:t>Numerous sources used</a:t>
            </a:r>
          </a:p>
          <a:p>
            <a:pPr eaLnBrk="1" hangingPunct="1"/>
            <a:r>
              <a:rPr lang="en-US" altLang="en-US">
                <a:solidFill>
                  <a:srgbClr val="FFCCFF"/>
                </a:solidFill>
                <a:latin typeface="Arial Rounded MT Bold" pitchFamily="34" charset="0"/>
                <a:cs typeface="Times New Roman" charset="0"/>
              </a:rPr>
              <a:t>Final form—Deuteronomistic History. </a:t>
            </a:r>
          </a:p>
          <a:p>
            <a:pPr eaLnBrk="1" hangingPunct="1"/>
            <a:r>
              <a:rPr lang="en-US" altLang="en-US">
                <a:solidFill>
                  <a:srgbClr val="FFCCFF"/>
                </a:solidFill>
                <a:latin typeface="Arial Rounded MT Bold" pitchFamily="34" charset="0"/>
                <a:cs typeface="Times New Roman" charset="0"/>
              </a:rPr>
              <a:t>But much of it was probably written earlier.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1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1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1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bldLvl="2"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rgbClr val="540054"/>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0"/>
            <a:ext cx="9144000" cy="762000"/>
          </a:xfrm>
        </p:spPr>
        <p:txBody>
          <a:bodyPr/>
          <a:lstStyle/>
          <a:p>
            <a:pPr eaLnBrk="1" hangingPunct="1"/>
            <a:r>
              <a:rPr lang="en-US" altLang="en-US" b="1">
                <a:solidFill>
                  <a:srgbClr val="FFCCFF"/>
                </a:solidFill>
                <a:latin typeface="Arial Rounded MT Bold" pitchFamily="34" charset="0"/>
                <a:cs typeface="Times New Roman" charset="0"/>
              </a:rPr>
              <a:t>Rise &amp; Fall of Kings &amp; Kingdoms</a:t>
            </a:r>
            <a:r>
              <a:rPr lang="en-US" altLang="en-US">
                <a:solidFill>
                  <a:srgbClr val="FFCCFF"/>
                </a:solidFill>
                <a:latin typeface="Arial Rounded MT Bold" pitchFamily="34" charset="0"/>
              </a:rPr>
              <a:t> </a:t>
            </a:r>
          </a:p>
        </p:txBody>
      </p:sp>
      <p:sp>
        <p:nvSpPr>
          <p:cNvPr id="23555" name="Rectangle 3"/>
          <p:cNvSpPr>
            <a:spLocks noGrp="1" noChangeArrowheads="1"/>
          </p:cNvSpPr>
          <p:nvPr>
            <p:ph type="body" idx="1"/>
          </p:nvPr>
        </p:nvSpPr>
        <p:spPr>
          <a:xfrm>
            <a:off x="0" y="762000"/>
            <a:ext cx="5257800" cy="3505200"/>
          </a:xfrm>
        </p:spPr>
        <p:txBody>
          <a:bodyPr/>
          <a:lstStyle/>
          <a:p>
            <a:pPr eaLnBrk="1" hangingPunct="1"/>
            <a:r>
              <a:rPr lang="en-US" altLang="en-US" b="1">
                <a:solidFill>
                  <a:srgbClr val="FFCCFF"/>
                </a:solidFill>
                <a:latin typeface="Arial Rounded MT Bold" pitchFamily="34" charset="0"/>
              </a:rPr>
              <a:t>Samuel (1 Sam. 1-7)</a:t>
            </a:r>
          </a:p>
          <a:p>
            <a:pPr lvl="1" eaLnBrk="1" hangingPunct="1"/>
            <a:r>
              <a:rPr lang="en-US" altLang="en-US" b="1">
                <a:solidFill>
                  <a:srgbClr val="FFCCFF"/>
                </a:solidFill>
                <a:latin typeface="Arial Rounded MT Bold" pitchFamily="34" charset="0"/>
                <a:cs typeface="Times New Roman" charset="0"/>
              </a:rPr>
              <a:t>Nazirite from birth (cf. Samson)</a:t>
            </a:r>
          </a:p>
          <a:p>
            <a:pPr lvl="1" eaLnBrk="1" hangingPunct="1"/>
            <a:r>
              <a:rPr lang="en-US" altLang="en-US" b="1">
                <a:solidFill>
                  <a:srgbClr val="FFCCFF"/>
                </a:solidFill>
                <a:latin typeface="Arial Rounded MT Bold" pitchFamily="34" charset="0"/>
                <a:cs typeface="Times New Roman" charset="0"/>
              </a:rPr>
              <a:t>Replaced Eli’s family at Shiloh</a:t>
            </a:r>
          </a:p>
          <a:p>
            <a:pPr lvl="1" eaLnBrk="1" hangingPunct="1"/>
            <a:r>
              <a:rPr lang="en-US" altLang="en-US" b="1">
                <a:solidFill>
                  <a:srgbClr val="FFCCFF"/>
                </a:solidFill>
                <a:latin typeface="Arial Rounded MT Bold" pitchFamily="34" charset="0"/>
                <a:cs typeface="Times New Roman" charset="0"/>
              </a:rPr>
              <a:t>Served in roles of prophet, priest, and king</a:t>
            </a:r>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3350" y="762000"/>
            <a:ext cx="3752850" cy="525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5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5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5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35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bldLvl="2" autoUpdateAnimBg="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9821</TotalTime>
  <Words>925</Words>
  <Application>Microsoft Office PowerPoint</Application>
  <PresentationFormat>On-screen Show (4:3)</PresentationFormat>
  <Paragraphs>208</Paragraphs>
  <Slides>54</Slides>
  <Notes>54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54</vt:i4>
      </vt:variant>
    </vt:vector>
  </HeadingPairs>
  <TitlesOfParts>
    <vt:vector size="59" baseType="lpstr">
      <vt:lpstr>Arial</vt:lpstr>
      <vt:lpstr>Arial Rounded MT Bold</vt:lpstr>
      <vt:lpstr>Times New Roman</vt:lpstr>
      <vt:lpstr>Default Design</vt:lpstr>
      <vt:lpstr>1_Default Design</vt:lpstr>
      <vt:lpstr>1 &amp; 2 Samuel</vt:lpstr>
      <vt:lpstr>Historical Background </vt:lpstr>
      <vt:lpstr>Historical Background </vt:lpstr>
      <vt:lpstr>Historical Background </vt:lpstr>
      <vt:lpstr>Historical Background </vt:lpstr>
      <vt:lpstr>Chronology </vt:lpstr>
      <vt:lpstr>General Introduction </vt:lpstr>
      <vt:lpstr>Composition of 1 &amp; 2 Samuel </vt:lpstr>
      <vt:lpstr>Rise &amp; Fall of Kings &amp; Kingdoms </vt:lpstr>
      <vt:lpstr>Shiloh--Tabernacle</vt:lpstr>
      <vt:lpstr>Rise &amp; Fall of Kings &amp; Kingdoms </vt:lpstr>
      <vt:lpstr>Rise &amp; Fall of Kings &amp; Kingdoms </vt:lpstr>
      <vt:lpstr>Conclusion</vt:lpstr>
      <vt:lpstr>Rise &amp; Fall of Kings &amp; Kingdoms </vt:lpstr>
      <vt:lpstr>David &amp; Goliath</vt:lpstr>
      <vt:lpstr>Rise &amp; Fall of Kings &amp; Kingdoms </vt:lpstr>
      <vt:lpstr>Kingdoms of Saul, David, &amp; Solomon</vt:lpstr>
      <vt:lpstr>Rise &amp; Fall of Kings &amp; Kingdoms </vt:lpstr>
      <vt:lpstr>Rise &amp; Fall of Kings &amp; Kingdoms </vt:lpstr>
      <vt:lpstr>Memories of David</vt:lpstr>
      <vt:lpstr>Rise &amp; Fall of Kings &amp; Kingdoms </vt:lpstr>
      <vt:lpstr>Jerusalem—Temple Mount</vt:lpstr>
      <vt:lpstr>City of David</vt:lpstr>
      <vt:lpstr>“Biblical Minimalism”</vt:lpstr>
      <vt:lpstr>Rise &amp; Fall of Kings &amp; Kingdoms </vt:lpstr>
      <vt:lpstr>Rise &amp; Fall of Kings &amp; Kingdoms </vt:lpstr>
      <vt:lpstr>Rise &amp; Fall of Kings &amp; Kingdoms </vt:lpstr>
      <vt:lpstr>Rise &amp; Fall of Kings &amp; Kingdoms </vt:lpstr>
      <vt:lpstr>Rise &amp; Fall of Kings &amp; Kingdoms </vt:lpstr>
      <vt:lpstr>Rise &amp; Fall of Kings &amp; Kingdoms </vt:lpstr>
      <vt:lpstr>Rise &amp; Fall of Kings &amp; Kingdoms </vt:lpstr>
      <vt:lpstr>Rise &amp; Fall of Kings &amp; Kingdoms </vt:lpstr>
      <vt:lpstr>PowerPoint Presentation</vt:lpstr>
      <vt:lpstr>Rise &amp; Fall of Kings &amp; Kingdoms </vt:lpstr>
      <vt:lpstr>Rise &amp; Fall of Kings &amp; Kingdoms </vt:lpstr>
      <vt:lpstr>Rise &amp; Fall of Kings &amp; Kingdoms </vt:lpstr>
      <vt:lpstr>Rise &amp; Fall of Kings &amp; Kingdoms </vt:lpstr>
      <vt:lpstr>Rise &amp; Fall of Kings &amp; Kingdoms </vt:lpstr>
      <vt:lpstr>Rise &amp; Fall of Kings &amp; Kingdoms </vt:lpstr>
      <vt:lpstr>Rise &amp; Fall of Kings &amp; Kingdoms </vt:lpstr>
      <vt:lpstr>Rise &amp; Fall of Kings &amp; Kingdoms </vt:lpstr>
      <vt:lpstr>Rise &amp; Fall of Kings &amp; Kingdoms </vt:lpstr>
      <vt:lpstr>Rise &amp; Fall of Kings &amp; Kingdoms </vt:lpstr>
      <vt:lpstr>PowerPoint Presentation</vt:lpstr>
      <vt:lpstr>Rise &amp; Fall of Kings &amp; Kingdoms </vt:lpstr>
      <vt:lpstr>Rise &amp; Fall of Kings &amp; Kingdoms </vt:lpstr>
      <vt:lpstr>Rise &amp; Fall of Kings &amp; Kingdoms </vt:lpstr>
      <vt:lpstr>Rise &amp; Fall of Kings &amp; Kingdoms </vt:lpstr>
      <vt:lpstr>1. Prophecy </vt:lpstr>
      <vt:lpstr>2. The Davidic Monarchy </vt:lpstr>
      <vt:lpstr>2. The Davidic Monarchy </vt:lpstr>
      <vt:lpstr>3. Covenant</vt:lpstr>
      <vt:lpstr>4. Jerusalem </vt:lpstr>
      <vt:lpstr>4. Jerusalem </vt:lpstr>
    </vt:vector>
  </TitlesOfParts>
  <Company>HGST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&amp; 2 Samuel</dc:title>
  <dc:creator>Chuck Pitts</dc:creator>
  <cp:lastModifiedBy>Chuck Pitts</cp:lastModifiedBy>
  <cp:revision>66</cp:revision>
  <cp:lastPrinted>2014-10-06T21:49:27Z</cp:lastPrinted>
  <dcterms:created xsi:type="dcterms:W3CDTF">2000-03-07T21:47:01Z</dcterms:created>
  <dcterms:modified xsi:type="dcterms:W3CDTF">2018-02-24T17:19:23Z</dcterms:modified>
</cp:coreProperties>
</file>