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8" r:id="rId2"/>
    <p:sldId id="286" r:id="rId3"/>
    <p:sldId id="287" r:id="rId4"/>
    <p:sldId id="288" r:id="rId5"/>
    <p:sldId id="290" r:id="rId6"/>
    <p:sldId id="291" r:id="rId7"/>
    <p:sldId id="289" r:id="rId8"/>
    <p:sldId id="277" r:id="rId9"/>
  </p:sldIdLst>
  <p:sldSz cx="9144000" cy="6858000" type="screen4x3"/>
  <p:notesSz cx="6853238" cy="9305925"/>
  <p:defaultTextStyle>
    <a:defPPr>
      <a:defRPr lang="en-US"/>
    </a:defPPr>
    <a:lvl1pPr algn="l" rtl="0" fontAlgn="base">
      <a:spcBef>
        <a:spcPct val="0"/>
      </a:spcBef>
      <a:spcAft>
        <a:spcPct val="0"/>
      </a:spcAft>
      <a:defRPr sz="2400" b="1" kern="1200">
        <a:solidFill>
          <a:srgbClr val="FFCCCC"/>
        </a:solidFill>
        <a:latin typeface="Arial Rounded MT Bold" panose="020F0704030504030204" pitchFamily="34" charset="0"/>
        <a:ea typeface="+mn-ea"/>
        <a:cs typeface="+mn-cs"/>
      </a:defRPr>
    </a:lvl1pPr>
    <a:lvl2pPr marL="457200" algn="l" rtl="0" fontAlgn="base">
      <a:spcBef>
        <a:spcPct val="0"/>
      </a:spcBef>
      <a:spcAft>
        <a:spcPct val="0"/>
      </a:spcAft>
      <a:defRPr sz="2400" b="1" kern="1200">
        <a:solidFill>
          <a:srgbClr val="FFCCCC"/>
        </a:solidFill>
        <a:latin typeface="Arial Rounded MT Bold" panose="020F0704030504030204" pitchFamily="34" charset="0"/>
        <a:ea typeface="+mn-ea"/>
        <a:cs typeface="+mn-cs"/>
      </a:defRPr>
    </a:lvl2pPr>
    <a:lvl3pPr marL="914400" algn="l" rtl="0" fontAlgn="base">
      <a:spcBef>
        <a:spcPct val="0"/>
      </a:spcBef>
      <a:spcAft>
        <a:spcPct val="0"/>
      </a:spcAft>
      <a:defRPr sz="2400" b="1" kern="1200">
        <a:solidFill>
          <a:srgbClr val="FFCCCC"/>
        </a:solidFill>
        <a:latin typeface="Arial Rounded MT Bold" panose="020F0704030504030204" pitchFamily="34" charset="0"/>
        <a:ea typeface="+mn-ea"/>
        <a:cs typeface="+mn-cs"/>
      </a:defRPr>
    </a:lvl3pPr>
    <a:lvl4pPr marL="1371600" algn="l" rtl="0" fontAlgn="base">
      <a:spcBef>
        <a:spcPct val="0"/>
      </a:spcBef>
      <a:spcAft>
        <a:spcPct val="0"/>
      </a:spcAft>
      <a:defRPr sz="2400" b="1" kern="1200">
        <a:solidFill>
          <a:srgbClr val="FFCCCC"/>
        </a:solidFill>
        <a:latin typeface="Arial Rounded MT Bold" panose="020F0704030504030204" pitchFamily="34" charset="0"/>
        <a:ea typeface="+mn-ea"/>
        <a:cs typeface="+mn-cs"/>
      </a:defRPr>
    </a:lvl4pPr>
    <a:lvl5pPr marL="1828800" algn="l" rtl="0" fontAlgn="base">
      <a:spcBef>
        <a:spcPct val="0"/>
      </a:spcBef>
      <a:spcAft>
        <a:spcPct val="0"/>
      </a:spcAft>
      <a:defRPr sz="2400" b="1" kern="1200">
        <a:solidFill>
          <a:srgbClr val="FFCCCC"/>
        </a:solidFill>
        <a:latin typeface="Arial Rounded MT Bold" panose="020F0704030504030204" pitchFamily="34" charset="0"/>
        <a:ea typeface="+mn-ea"/>
        <a:cs typeface="+mn-cs"/>
      </a:defRPr>
    </a:lvl5pPr>
    <a:lvl6pPr marL="2286000" algn="l" defTabSz="914400" rtl="0" eaLnBrk="1" latinLnBrk="0" hangingPunct="1">
      <a:defRPr sz="2400" b="1" kern="1200">
        <a:solidFill>
          <a:srgbClr val="FFCCCC"/>
        </a:solidFill>
        <a:latin typeface="Arial Rounded MT Bold" panose="020F0704030504030204" pitchFamily="34" charset="0"/>
        <a:ea typeface="+mn-ea"/>
        <a:cs typeface="+mn-cs"/>
      </a:defRPr>
    </a:lvl6pPr>
    <a:lvl7pPr marL="2743200" algn="l" defTabSz="914400" rtl="0" eaLnBrk="1" latinLnBrk="0" hangingPunct="1">
      <a:defRPr sz="2400" b="1" kern="1200">
        <a:solidFill>
          <a:srgbClr val="FFCCCC"/>
        </a:solidFill>
        <a:latin typeface="Arial Rounded MT Bold" panose="020F0704030504030204" pitchFamily="34" charset="0"/>
        <a:ea typeface="+mn-ea"/>
        <a:cs typeface="+mn-cs"/>
      </a:defRPr>
    </a:lvl7pPr>
    <a:lvl8pPr marL="3200400" algn="l" defTabSz="914400" rtl="0" eaLnBrk="1" latinLnBrk="0" hangingPunct="1">
      <a:defRPr sz="2400" b="1" kern="1200">
        <a:solidFill>
          <a:srgbClr val="FFCCCC"/>
        </a:solidFill>
        <a:latin typeface="Arial Rounded MT Bold" panose="020F0704030504030204" pitchFamily="34" charset="0"/>
        <a:ea typeface="+mn-ea"/>
        <a:cs typeface="+mn-cs"/>
      </a:defRPr>
    </a:lvl8pPr>
    <a:lvl9pPr marL="3657600" algn="l" defTabSz="914400" rtl="0" eaLnBrk="1" latinLnBrk="0" hangingPunct="1">
      <a:defRPr sz="2400" b="1" kern="1200">
        <a:solidFill>
          <a:srgbClr val="FFCCCC"/>
        </a:solidFill>
        <a:latin typeface="Arial Rounded MT Bold" panose="020F07040305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CCCC"/>
    <a:srgbClr val="660066"/>
    <a:srgbClr val="CCC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707" autoAdjust="0"/>
  </p:normalViewPr>
  <p:slideViewPr>
    <p:cSldViewPr>
      <p:cViewPr varScale="1">
        <p:scale>
          <a:sx n="57" d="100"/>
          <a:sy n="57" d="100"/>
        </p:scale>
        <p:origin x="82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40026F9-1EF7-44CE-AF27-3C3E6EB6E66D}"/>
              </a:ext>
            </a:extLst>
          </p:cNvPr>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9939" name="Rectangle 3">
            <a:extLst>
              <a:ext uri="{FF2B5EF4-FFF2-40B4-BE49-F238E27FC236}">
                <a16:creationId xmlns:a16="http://schemas.microsoft.com/office/drawing/2014/main" id="{01DCBAC2-AA00-406F-84AA-5F9DAEDDECC6}"/>
              </a:ext>
            </a:extLst>
          </p:cNvPr>
          <p:cNvSpPr>
            <a:spLocks noGrp="1" noChangeArrowheads="1"/>
          </p:cNvSpPr>
          <p:nvPr>
            <p:ph type="dt" sz="quarter" idx="1"/>
          </p:nvPr>
        </p:nvSpPr>
        <p:spPr bwMode="auto">
          <a:xfrm>
            <a:off x="3883025"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9940" name="Rectangle 4">
            <a:extLst>
              <a:ext uri="{FF2B5EF4-FFF2-40B4-BE49-F238E27FC236}">
                <a16:creationId xmlns:a16="http://schemas.microsoft.com/office/drawing/2014/main" id="{105D65C9-ACDD-4134-BAA3-6B04BAC09B54}"/>
              </a:ext>
            </a:extLst>
          </p:cNvPr>
          <p:cNvSpPr>
            <a:spLocks noGrp="1" noChangeArrowheads="1"/>
          </p:cNvSpPr>
          <p:nvPr>
            <p:ph type="ftr" sz="quarter" idx="2"/>
          </p:nvPr>
        </p:nvSpPr>
        <p:spPr bwMode="auto">
          <a:xfrm>
            <a:off x="0" y="8840788"/>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9941" name="Rectangle 5">
            <a:extLst>
              <a:ext uri="{FF2B5EF4-FFF2-40B4-BE49-F238E27FC236}">
                <a16:creationId xmlns:a16="http://schemas.microsoft.com/office/drawing/2014/main" id="{996DA401-34B7-457B-BE50-1744A780C056}"/>
              </a:ext>
            </a:extLst>
          </p:cNvPr>
          <p:cNvSpPr>
            <a:spLocks noGrp="1" noChangeArrowheads="1"/>
          </p:cNvSpPr>
          <p:nvPr>
            <p:ph type="sldNum" sz="quarter" idx="3"/>
          </p:nvPr>
        </p:nvSpPr>
        <p:spPr bwMode="auto">
          <a:xfrm>
            <a:off x="3883025" y="8840788"/>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6CECEFD-44B6-409D-90C6-50DB853CAB0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F5DDE44-FFA2-4C18-A2D6-08233DFE2C08}"/>
              </a:ext>
            </a:extLst>
          </p:cNvPr>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solidFill>
                  <a:schemeClr val="tx1"/>
                </a:solidFill>
                <a:latin typeface="Times New Roman" charset="0"/>
              </a:defRPr>
            </a:lvl1pPr>
          </a:lstStyle>
          <a:p>
            <a:pPr>
              <a:defRPr/>
            </a:pPr>
            <a:endParaRPr lang="en-US"/>
          </a:p>
        </p:txBody>
      </p:sp>
      <p:sp>
        <p:nvSpPr>
          <p:cNvPr id="40963" name="Rectangle 3">
            <a:extLst>
              <a:ext uri="{FF2B5EF4-FFF2-40B4-BE49-F238E27FC236}">
                <a16:creationId xmlns:a16="http://schemas.microsoft.com/office/drawing/2014/main" id="{827CE883-B1F0-4D70-A825-BCF8A898516D}"/>
              </a:ext>
            </a:extLst>
          </p:cNvPr>
          <p:cNvSpPr>
            <a:spLocks noGrp="1" noChangeArrowheads="1"/>
          </p:cNvSpPr>
          <p:nvPr>
            <p:ph type="dt" idx="1"/>
          </p:nvPr>
        </p:nvSpPr>
        <p:spPr bwMode="auto">
          <a:xfrm>
            <a:off x="3881438" y="0"/>
            <a:ext cx="29702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solidFill>
                  <a:schemeClr val="tx1"/>
                </a:solidFill>
                <a:latin typeface="Times New Roman" charset="0"/>
              </a:defRPr>
            </a:lvl1pPr>
          </a:lstStyle>
          <a:p>
            <a:pPr>
              <a:defRPr/>
            </a:pPr>
            <a:endParaRPr lang="en-US"/>
          </a:p>
        </p:txBody>
      </p:sp>
      <p:sp>
        <p:nvSpPr>
          <p:cNvPr id="17412" name="Rectangle 4">
            <a:extLst>
              <a:ext uri="{FF2B5EF4-FFF2-40B4-BE49-F238E27FC236}">
                <a16:creationId xmlns:a16="http://schemas.microsoft.com/office/drawing/2014/main" id="{9829F761-613D-43CA-AED1-733FD4CF8A03}"/>
              </a:ext>
            </a:extLst>
          </p:cNvPr>
          <p:cNvSpPr>
            <a:spLocks noRot="1" noChangeArrowheads="1" noTextEdit="1"/>
          </p:cNvSpPr>
          <p:nvPr>
            <p:ph type="sldImg" idx="2"/>
          </p:nvPr>
        </p:nvSpPr>
        <p:spPr bwMode="auto">
          <a:xfrm>
            <a:off x="1101725" y="698500"/>
            <a:ext cx="4651375"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AC374051-4492-4AD5-A23A-BCC925AC9BAA}"/>
              </a:ext>
            </a:extLst>
          </p:cNvPr>
          <p:cNvSpPr>
            <a:spLocks noGrp="1" noChangeArrowheads="1"/>
          </p:cNvSpPr>
          <p:nvPr>
            <p:ph type="body" sz="quarter" idx="3"/>
          </p:nvPr>
        </p:nvSpPr>
        <p:spPr bwMode="auto">
          <a:xfrm>
            <a:off x="685800" y="4419600"/>
            <a:ext cx="5481638" cy="4187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FFBBCE6F-144C-4368-AF0F-874CAF6B1ABD}"/>
              </a:ext>
            </a:extLst>
          </p:cNvPr>
          <p:cNvSpPr>
            <a:spLocks noGrp="1" noChangeArrowheads="1"/>
          </p:cNvSpPr>
          <p:nvPr>
            <p:ph type="ftr" sz="quarter" idx="4"/>
          </p:nvPr>
        </p:nvSpPr>
        <p:spPr bwMode="auto">
          <a:xfrm>
            <a:off x="0" y="8839200"/>
            <a:ext cx="29702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solidFill>
                  <a:schemeClr val="tx1"/>
                </a:solidFill>
                <a:latin typeface="Times New Roman" charset="0"/>
              </a:defRPr>
            </a:lvl1pPr>
          </a:lstStyle>
          <a:p>
            <a:pPr>
              <a:defRPr/>
            </a:pPr>
            <a:endParaRPr lang="en-US"/>
          </a:p>
        </p:txBody>
      </p:sp>
      <p:sp>
        <p:nvSpPr>
          <p:cNvPr id="40967" name="Rectangle 7">
            <a:extLst>
              <a:ext uri="{FF2B5EF4-FFF2-40B4-BE49-F238E27FC236}">
                <a16:creationId xmlns:a16="http://schemas.microsoft.com/office/drawing/2014/main" id="{40A80E82-0B35-47E2-A200-14A59CA3328B}"/>
              </a:ext>
            </a:extLst>
          </p:cNvPr>
          <p:cNvSpPr>
            <a:spLocks noGrp="1" noChangeArrowheads="1"/>
          </p:cNvSpPr>
          <p:nvPr>
            <p:ph type="sldNum" sz="quarter" idx="5"/>
          </p:nvPr>
        </p:nvSpPr>
        <p:spPr bwMode="auto">
          <a:xfrm>
            <a:off x="3881438" y="8839200"/>
            <a:ext cx="29702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C6EC9231-0BF3-42ED-B9CE-F4E512616FE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B29B72E-3AE9-4203-9129-48E01BE8FA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rgbClr val="FFCCCC"/>
                </a:solidFill>
                <a:latin typeface="Arial Rounded MT Bold" panose="020F0704030504030204" pitchFamily="34" charset="0"/>
              </a:defRPr>
            </a:lvl1pPr>
            <a:lvl2pPr marL="742950" indent="-285750" eaLnBrk="0" hangingPunct="0">
              <a:defRPr sz="2400" b="1">
                <a:solidFill>
                  <a:srgbClr val="FFCCCC"/>
                </a:solidFill>
                <a:latin typeface="Arial Rounded MT Bold" panose="020F0704030504030204" pitchFamily="34" charset="0"/>
              </a:defRPr>
            </a:lvl2pPr>
            <a:lvl3pPr marL="1143000" indent="-228600" eaLnBrk="0" hangingPunct="0">
              <a:defRPr sz="2400" b="1">
                <a:solidFill>
                  <a:srgbClr val="FFCCCC"/>
                </a:solidFill>
                <a:latin typeface="Arial Rounded MT Bold" panose="020F0704030504030204" pitchFamily="34" charset="0"/>
              </a:defRPr>
            </a:lvl3pPr>
            <a:lvl4pPr marL="1600200" indent="-228600" eaLnBrk="0" hangingPunct="0">
              <a:defRPr sz="2400" b="1">
                <a:solidFill>
                  <a:srgbClr val="FFCCCC"/>
                </a:solidFill>
                <a:latin typeface="Arial Rounded MT Bold" panose="020F0704030504030204" pitchFamily="34" charset="0"/>
              </a:defRPr>
            </a:lvl4pPr>
            <a:lvl5pPr marL="2057400" indent="-228600" eaLnBrk="0" hangingPunct="0">
              <a:defRPr sz="2400" b="1">
                <a:solidFill>
                  <a:srgbClr val="FFCCCC"/>
                </a:solidFill>
                <a:latin typeface="Arial Rounded MT Bold" panose="020F0704030504030204" pitchFamily="34" charset="0"/>
              </a:defRPr>
            </a:lvl5pPr>
            <a:lvl6pPr marL="2514600" indent="-228600" eaLnBrk="0" fontAlgn="base" hangingPunct="0">
              <a:spcBef>
                <a:spcPct val="0"/>
              </a:spcBef>
              <a:spcAft>
                <a:spcPct val="0"/>
              </a:spcAft>
              <a:defRPr sz="2400" b="1">
                <a:solidFill>
                  <a:srgbClr val="FFCCCC"/>
                </a:solidFill>
                <a:latin typeface="Arial Rounded MT Bold" panose="020F0704030504030204" pitchFamily="34" charset="0"/>
              </a:defRPr>
            </a:lvl6pPr>
            <a:lvl7pPr marL="2971800" indent="-228600" eaLnBrk="0" fontAlgn="base" hangingPunct="0">
              <a:spcBef>
                <a:spcPct val="0"/>
              </a:spcBef>
              <a:spcAft>
                <a:spcPct val="0"/>
              </a:spcAft>
              <a:defRPr sz="2400" b="1">
                <a:solidFill>
                  <a:srgbClr val="FFCCCC"/>
                </a:solidFill>
                <a:latin typeface="Arial Rounded MT Bold" panose="020F0704030504030204" pitchFamily="34" charset="0"/>
              </a:defRPr>
            </a:lvl7pPr>
            <a:lvl8pPr marL="3429000" indent="-228600" eaLnBrk="0" fontAlgn="base" hangingPunct="0">
              <a:spcBef>
                <a:spcPct val="0"/>
              </a:spcBef>
              <a:spcAft>
                <a:spcPct val="0"/>
              </a:spcAft>
              <a:defRPr sz="2400" b="1">
                <a:solidFill>
                  <a:srgbClr val="FFCCCC"/>
                </a:solidFill>
                <a:latin typeface="Arial Rounded MT Bold" panose="020F0704030504030204" pitchFamily="34" charset="0"/>
              </a:defRPr>
            </a:lvl8pPr>
            <a:lvl9pPr marL="3886200" indent="-228600" eaLnBrk="0" fontAlgn="base" hangingPunct="0">
              <a:spcBef>
                <a:spcPct val="0"/>
              </a:spcBef>
              <a:spcAft>
                <a:spcPct val="0"/>
              </a:spcAft>
              <a:defRPr sz="2400" b="1">
                <a:solidFill>
                  <a:srgbClr val="FFCCCC"/>
                </a:solidFill>
                <a:latin typeface="Arial Rounded MT Bold" panose="020F0704030504030204" pitchFamily="34" charset="0"/>
              </a:defRPr>
            </a:lvl9pPr>
          </a:lstStyle>
          <a:p>
            <a:pPr eaLnBrk="1" hangingPunct="1"/>
            <a:fld id="{FE0DA923-9EB0-4ABA-9650-F4F6FA504C00}" type="slidenum">
              <a:rPr lang="en-US" altLang="en-US" sz="1200" b="0">
                <a:solidFill>
                  <a:schemeClr val="tx1"/>
                </a:solidFill>
                <a:latin typeface="Times New Roman" panose="02020603050405020304" pitchFamily="18" charset="0"/>
              </a:rPr>
              <a:pPr eaLnBrk="1" hangingPunct="1"/>
              <a:t>1</a:t>
            </a:fld>
            <a:endParaRPr lang="en-US" altLang="en-US" sz="1200" b="0">
              <a:solidFill>
                <a:schemeClr val="tx1"/>
              </a:solidFill>
              <a:latin typeface="Times New Roman" panose="02020603050405020304" pitchFamily="18" charset="0"/>
            </a:endParaRPr>
          </a:p>
        </p:txBody>
      </p:sp>
      <p:sp>
        <p:nvSpPr>
          <p:cNvPr id="18435" name="Rectangle 2">
            <a:extLst>
              <a:ext uri="{FF2B5EF4-FFF2-40B4-BE49-F238E27FC236}">
                <a16:creationId xmlns:a16="http://schemas.microsoft.com/office/drawing/2014/main" id="{0277FF21-3F4B-4BFE-B225-5984264B3D0C}"/>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95ED9A90-E4C5-4CEF-8704-29344C1A04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0BB7609-495D-432B-9511-28CF7671D7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8E3DE34-49C2-4ACD-8385-E59EA4C591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3CF380-A55A-46A2-872A-76269BC0736C}"/>
              </a:ext>
            </a:extLst>
          </p:cNvPr>
          <p:cNvSpPr>
            <a:spLocks noGrp="1" noChangeArrowheads="1"/>
          </p:cNvSpPr>
          <p:nvPr>
            <p:ph type="sldNum" sz="quarter" idx="12"/>
          </p:nvPr>
        </p:nvSpPr>
        <p:spPr>
          <a:ln/>
        </p:spPr>
        <p:txBody>
          <a:bodyPr/>
          <a:lstStyle>
            <a:lvl1pPr>
              <a:defRPr/>
            </a:lvl1pPr>
          </a:lstStyle>
          <a:p>
            <a:fld id="{3D85FF64-2665-46CD-A201-80FB333DAD7A}" type="slidenum">
              <a:rPr lang="en-US" altLang="en-US"/>
              <a:pPr/>
              <a:t>‹#›</a:t>
            </a:fld>
            <a:endParaRPr lang="en-US" altLang="en-US"/>
          </a:p>
        </p:txBody>
      </p:sp>
    </p:spTree>
    <p:extLst>
      <p:ext uri="{BB962C8B-B14F-4D97-AF65-F5344CB8AC3E}">
        <p14:creationId xmlns:p14="http://schemas.microsoft.com/office/powerpoint/2010/main" val="288985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7687BBE-213A-4CC5-BB92-574D638C25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6C2E211-E929-4B14-991F-0054388A5E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6118850-64AF-47D6-9D8E-A8D7EA08448D}"/>
              </a:ext>
            </a:extLst>
          </p:cNvPr>
          <p:cNvSpPr>
            <a:spLocks noGrp="1" noChangeArrowheads="1"/>
          </p:cNvSpPr>
          <p:nvPr>
            <p:ph type="sldNum" sz="quarter" idx="12"/>
          </p:nvPr>
        </p:nvSpPr>
        <p:spPr>
          <a:ln/>
        </p:spPr>
        <p:txBody>
          <a:bodyPr/>
          <a:lstStyle>
            <a:lvl1pPr>
              <a:defRPr/>
            </a:lvl1pPr>
          </a:lstStyle>
          <a:p>
            <a:fld id="{ED244C35-847A-412C-BFD6-4BF4073A5A8B}" type="slidenum">
              <a:rPr lang="en-US" altLang="en-US"/>
              <a:pPr/>
              <a:t>‹#›</a:t>
            </a:fld>
            <a:endParaRPr lang="en-US" altLang="en-US"/>
          </a:p>
        </p:txBody>
      </p:sp>
    </p:spTree>
    <p:extLst>
      <p:ext uri="{BB962C8B-B14F-4D97-AF65-F5344CB8AC3E}">
        <p14:creationId xmlns:p14="http://schemas.microsoft.com/office/powerpoint/2010/main" val="3833821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1DCE888-0426-4ECC-BA15-FEAA8C6B6CD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CD3E4A0-381D-42A6-8933-8CC1D3FE14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59F0AB6-58DC-48E9-A681-264D2E26A141}"/>
              </a:ext>
            </a:extLst>
          </p:cNvPr>
          <p:cNvSpPr>
            <a:spLocks noGrp="1" noChangeArrowheads="1"/>
          </p:cNvSpPr>
          <p:nvPr>
            <p:ph type="sldNum" sz="quarter" idx="12"/>
          </p:nvPr>
        </p:nvSpPr>
        <p:spPr>
          <a:ln/>
        </p:spPr>
        <p:txBody>
          <a:bodyPr/>
          <a:lstStyle>
            <a:lvl1pPr>
              <a:defRPr/>
            </a:lvl1pPr>
          </a:lstStyle>
          <a:p>
            <a:fld id="{A050C7EA-5B8C-4B97-919F-575E17AAFA29}" type="slidenum">
              <a:rPr lang="en-US" altLang="en-US"/>
              <a:pPr/>
              <a:t>‹#›</a:t>
            </a:fld>
            <a:endParaRPr lang="en-US" altLang="en-US"/>
          </a:p>
        </p:txBody>
      </p:sp>
    </p:spTree>
    <p:extLst>
      <p:ext uri="{BB962C8B-B14F-4D97-AF65-F5344CB8AC3E}">
        <p14:creationId xmlns:p14="http://schemas.microsoft.com/office/powerpoint/2010/main" val="89774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FB35252-F9E7-45E5-A0B7-3507BFA0794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6FAF0C2-7A5A-4C89-8120-913B48EB69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BBB1245-3B5F-48E1-9DF1-D1A62633B8EE}"/>
              </a:ext>
            </a:extLst>
          </p:cNvPr>
          <p:cNvSpPr>
            <a:spLocks noGrp="1" noChangeArrowheads="1"/>
          </p:cNvSpPr>
          <p:nvPr>
            <p:ph type="sldNum" sz="quarter" idx="12"/>
          </p:nvPr>
        </p:nvSpPr>
        <p:spPr>
          <a:ln/>
        </p:spPr>
        <p:txBody>
          <a:bodyPr/>
          <a:lstStyle>
            <a:lvl1pPr>
              <a:defRPr/>
            </a:lvl1pPr>
          </a:lstStyle>
          <a:p>
            <a:fld id="{455D8279-F8AA-4D41-AFEC-5BB6E8FFADF6}" type="slidenum">
              <a:rPr lang="en-US" altLang="en-US"/>
              <a:pPr/>
              <a:t>‹#›</a:t>
            </a:fld>
            <a:endParaRPr lang="en-US" altLang="en-US"/>
          </a:p>
        </p:txBody>
      </p:sp>
    </p:spTree>
    <p:extLst>
      <p:ext uri="{BB962C8B-B14F-4D97-AF65-F5344CB8AC3E}">
        <p14:creationId xmlns:p14="http://schemas.microsoft.com/office/powerpoint/2010/main" val="295838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86B5484-FB31-41AC-8F9E-63C6242429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4CCF77-C95D-4804-8288-D526D8CEB8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7B7A64E-D18D-4863-9960-C3CD8F4648AD}"/>
              </a:ext>
            </a:extLst>
          </p:cNvPr>
          <p:cNvSpPr>
            <a:spLocks noGrp="1" noChangeArrowheads="1"/>
          </p:cNvSpPr>
          <p:nvPr>
            <p:ph type="sldNum" sz="quarter" idx="12"/>
          </p:nvPr>
        </p:nvSpPr>
        <p:spPr>
          <a:ln/>
        </p:spPr>
        <p:txBody>
          <a:bodyPr/>
          <a:lstStyle>
            <a:lvl1pPr>
              <a:defRPr/>
            </a:lvl1pPr>
          </a:lstStyle>
          <a:p>
            <a:fld id="{773551F9-2932-4613-BB5C-169301B2E34D}" type="slidenum">
              <a:rPr lang="en-US" altLang="en-US"/>
              <a:pPr/>
              <a:t>‹#›</a:t>
            </a:fld>
            <a:endParaRPr lang="en-US" altLang="en-US"/>
          </a:p>
        </p:txBody>
      </p:sp>
    </p:spTree>
    <p:extLst>
      <p:ext uri="{BB962C8B-B14F-4D97-AF65-F5344CB8AC3E}">
        <p14:creationId xmlns:p14="http://schemas.microsoft.com/office/powerpoint/2010/main" val="424742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ADA3E90-F0FC-4310-996D-7953C6C8940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032EEE2-D293-4903-A513-2AA64ED9FF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C050558-044B-4BE6-8AC0-361C499CB43C}"/>
              </a:ext>
            </a:extLst>
          </p:cNvPr>
          <p:cNvSpPr>
            <a:spLocks noGrp="1" noChangeArrowheads="1"/>
          </p:cNvSpPr>
          <p:nvPr>
            <p:ph type="sldNum" sz="quarter" idx="12"/>
          </p:nvPr>
        </p:nvSpPr>
        <p:spPr>
          <a:ln/>
        </p:spPr>
        <p:txBody>
          <a:bodyPr/>
          <a:lstStyle>
            <a:lvl1pPr>
              <a:defRPr/>
            </a:lvl1pPr>
          </a:lstStyle>
          <a:p>
            <a:fld id="{F7AB0ACE-55E9-4F6E-A1E8-06F932EB29CF}" type="slidenum">
              <a:rPr lang="en-US" altLang="en-US"/>
              <a:pPr/>
              <a:t>‹#›</a:t>
            </a:fld>
            <a:endParaRPr lang="en-US" altLang="en-US"/>
          </a:p>
        </p:txBody>
      </p:sp>
    </p:spTree>
    <p:extLst>
      <p:ext uri="{BB962C8B-B14F-4D97-AF65-F5344CB8AC3E}">
        <p14:creationId xmlns:p14="http://schemas.microsoft.com/office/powerpoint/2010/main" val="414803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61FCDC5-54E6-4AD0-8E1A-2BC446D9690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954A014-ACC6-4FD0-A92D-59E37D690C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F9E8EB4-E9ED-468B-A850-4889EE2836BB}"/>
              </a:ext>
            </a:extLst>
          </p:cNvPr>
          <p:cNvSpPr>
            <a:spLocks noGrp="1" noChangeArrowheads="1"/>
          </p:cNvSpPr>
          <p:nvPr>
            <p:ph type="sldNum" sz="quarter" idx="12"/>
          </p:nvPr>
        </p:nvSpPr>
        <p:spPr>
          <a:ln/>
        </p:spPr>
        <p:txBody>
          <a:bodyPr/>
          <a:lstStyle>
            <a:lvl1pPr>
              <a:defRPr/>
            </a:lvl1pPr>
          </a:lstStyle>
          <a:p>
            <a:fld id="{1DCCBBF3-1043-41CB-A9E5-B9A96946E14A}" type="slidenum">
              <a:rPr lang="en-US" altLang="en-US"/>
              <a:pPr/>
              <a:t>‹#›</a:t>
            </a:fld>
            <a:endParaRPr lang="en-US" altLang="en-US"/>
          </a:p>
        </p:txBody>
      </p:sp>
    </p:spTree>
    <p:extLst>
      <p:ext uri="{BB962C8B-B14F-4D97-AF65-F5344CB8AC3E}">
        <p14:creationId xmlns:p14="http://schemas.microsoft.com/office/powerpoint/2010/main" val="243577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7B0815E-800B-4596-A084-E3EB27742E5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755DBB6-16B5-4947-A466-3FFB575EB3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9F49642-E113-4202-B3F1-CB5D10EDD812}"/>
              </a:ext>
            </a:extLst>
          </p:cNvPr>
          <p:cNvSpPr>
            <a:spLocks noGrp="1" noChangeArrowheads="1"/>
          </p:cNvSpPr>
          <p:nvPr>
            <p:ph type="sldNum" sz="quarter" idx="12"/>
          </p:nvPr>
        </p:nvSpPr>
        <p:spPr>
          <a:ln/>
        </p:spPr>
        <p:txBody>
          <a:bodyPr/>
          <a:lstStyle>
            <a:lvl1pPr>
              <a:defRPr/>
            </a:lvl1pPr>
          </a:lstStyle>
          <a:p>
            <a:fld id="{8953D1EC-B70C-4206-8195-6787911480C5}" type="slidenum">
              <a:rPr lang="en-US" altLang="en-US"/>
              <a:pPr/>
              <a:t>‹#›</a:t>
            </a:fld>
            <a:endParaRPr lang="en-US" altLang="en-US"/>
          </a:p>
        </p:txBody>
      </p:sp>
    </p:spTree>
    <p:extLst>
      <p:ext uri="{BB962C8B-B14F-4D97-AF65-F5344CB8AC3E}">
        <p14:creationId xmlns:p14="http://schemas.microsoft.com/office/powerpoint/2010/main" val="426720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F0BD1A-1AF5-4F77-8EB7-64A1FBB1232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D889D9F-AABA-4521-8C40-CC2162D20A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4BE431D-63A4-487B-A6CA-94ADA8E1DE84}"/>
              </a:ext>
            </a:extLst>
          </p:cNvPr>
          <p:cNvSpPr>
            <a:spLocks noGrp="1" noChangeArrowheads="1"/>
          </p:cNvSpPr>
          <p:nvPr>
            <p:ph type="sldNum" sz="quarter" idx="12"/>
          </p:nvPr>
        </p:nvSpPr>
        <p:spPr>
          <a:ln/>
        </p:spPr>
        <p:txBody>
          <a:bodyPr/>
          <a:lstStyle>
            <a:lvl1pPr>
              <a:defRPr/>
            </a:lvl1pPr>
          </a:lstStyle>
          <a:p>
            <a:fld id="{CDA0BAF2-B663-4EAC-97D1-528F0E6361F7}" type="slidenum">
              <a:rPr lang="en-US" altLang="en-US"/>
              <a:pPr/>
              <a:t>‹#›</a:t>
            </a:fld>
            <a:endParaRPr lang="en-US" altLang="en-US"/>
          </a:p>
        </p:txBody>
      </p:sp>
    </p:spTree>
    <p:extLst>
      <p:ext uri="{BB962C8B-B14F-4D97-AF65-F5344CB8AC3E}">
        <p14:creationId xmlns:p14="http://schemas.microsoft.com/office/powerpoint/2010/main" val="2583735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4617B5B-AF59-4979-A77E-C508307F81B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6809329-002F-438B-98CF-4492F8CCEE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BE5C8ED-05B7-4217-9970-EE5650F3DF02}"/>
              </a:ext>
            </a:extLst>
          </p:cNvPr>
          <p:cNvSpPr>
            <a:spLocks noGrp="1" noChangeArrowheads="1"/>
          </p:cNvSpPr>
          <p:nvPr>
            <p:ph type="sldNum" sz="quarter" idx="12"/>
          </p:nvPr>
        </p:nvSpPr>
        <p:spPr>
          <a:ln/>
        </p:spPr>
        <p:txBody>
          <a:bodyPr/>
          <a:lstStyle>
            <a:lvl1pPr>
              <a:defRPr/>
            </a:lvl1pPr>
          </a:lstStyle>
          <a:p>
            <a:fld id="{D6D69CC4-6E63-4DAD-B14C-199B86EF9F3D}" type="slidenum">
              <a:rPr lang="en-US" altLang="en-US"/>
              <a:pPr/>
              <a:t>‹#›</a:t>
            </a:fld>
            <a:endParaRPr lang="en-US" altLang="en-US"/>
          </a:p>
        </p:txBody>
      </p:sp>
    </p:spTree>
    <p:extLst>
      <p:ext uri="{BB962C8B-B14F-4D97-AF65-F5344CB8AC3E}">
        <p14:creationId xmlns:p14="http://schemas.microsoft.com/office/powerpoint/2010/main" val="140756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98071E0-FA76-4EAA-A171-82A6131120A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15B8587-58D3-4F19-9FF9-145DC53415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4BDE210-7D07-44DD-86F3-20BBB1B86CA0}"/>
              </a:ext>
            </a:extLst>
          </p:cNvPr>
          <p:cNvSpPr>
            <a:spLocks noGrp="1" noChangeArrowheads="1"/>
          </p:cNvSpPr>
          <p:nvPr>
            <p:ph type="sldNum" sz="quarter" idx="12"/>
          </p:nvPr>
        </p:nvSpPr>
        <p:spPr>
          <a:ln/>
        </p:spPr>
        <p:txBody>
          <a:bodyPr/>
          <a:lstStyle>
            <a:lvl1pPr>
              <a:defRPr/>
            </a:lvl1pPr>
          </a:lstStyle>
          <a:p>
            <a:fld id="{6ED80654-07D7-4E71-9B78-79002331155E}" type="slidenum">
              <a:rPr lang="en-US" altLang="en-US"/>
              <a:pPr/>
              <a:t>‹#›</a:t>
            </a:fld>
            <a:endParaRPr lang="en-US" altLang="en-US"/>
          </a:p>
        </p:txBody>
      </p:sp>
    </p:spTree>
    <p:extLst>
      <p:ext uri="{BB962C8B-B14F-4D97-AF65-F5344CB8AC3E}">
        <p14:creationId xmlns:p14="http://schemas.microsoft.com/office/powerpoint/2010/main" val="354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D5BC18-762F-46D6-92D7-F1E619BEE486}"/>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15B4008-A767-41DC-BB0E-BCD40B3DBE11}"/>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7678C8B-19AF-4ADC-A4D0-FFD1F0C01436}"/>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FD31B4ED-9058-49E1-A472-D36E813C987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63977DE9-F921-486A-AED0-DCF813671B80}"/>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Times New Roman" panose="02020603050405020304" pitchFamily="18" charset="0"/>
              </a:defRPr>
            </a:lvl1pPr>
          </a:lstStyle>
          <a:p>
            <a:fld id="{D55B4429-C203-4ACB-9245-1B5097396AD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8476015-DFEB-4137-B58D-0C888BCA2F00}"/>
              </a:ext>
            </a:extLst>
          </p:cNvPr>
          <p:cNvSpPr>
            <a:spLocks noGrp="1" noChangeArrowheads="1"/>
          </p:cNvSpPr>
          <p:nvPr>
            <p:ph type="ctrTitle"/>
          </p:nvPr>
        </p:nvSpPr>
        <p:spPr>
          <a:xfrm>
            <a:off x="609600" y="838200"/>
            <a:ext cx="7848600" cy="2057400"/>
          </a:xfrm>
        </p:spPr>
        <p:txBody>
          <a:bodyPr/>
          <a:lstStyle/>
          <a:p>
            <a:pPr eaLnBrk="1" hangingPunct="1"/>
            <a:r>
              <a:rPr lang="en-US" altLang="en-US" sz="6000">
                <a:solidFill>
                  <a:srgbClr val="CCCCFF"/>
                </a:solidFill>
                <a:latin typeface="Showcard Gothic" pitchFamily="82" charset="0"/>
              </a:rPr>
              <a:t>Prophets II</a:t>
            </a:r>
          </a:p>
        </p:txBody>
      </p:sp>
      <p:sp>
        <p:nvSpPr>
          <p:cNvPr id="2051" name="Rectangle 3">
            <a:extLst>
              <a:ext uri="{FF2B5EF4-FFF2-40B4-BE49-F238E27FC236}">
                <a16:creationId xmlns:a16="http://schemas.microsoft.com/office/drawing/2014/main" id="{B660FBFD-4158-4435-889D-7129D36F715F}"/>
              </a:ext>
            </a:extLst>
          </p:cNvPr>
          <p:cNvSpPr>
            <a:spLocks noGrp="1" noChangeArrowheads="1"/>
          </p:cNvSpPr>
          <p:nvPr>
            <p:ph type="subTitle" idx="1"/>
          </p:nvPr>
        </p:nvSpPr>
        <p:spPr>
          <a:xfrm>
            <a:off x="914400" y="3352800"/>
            <a:ext cx="7467600" cy="2286000"/>
          </a:xfrm>
        </p:spPr>
        <p:txBody>
          <a:bodyPr/>
          <a:lstStyle/>
          <a:p>
            <a:pPr eaLnBrk="1" hangingPunct="1"/>
            <a:r>
              <a:rPr lang="en-US" altLang="en-US" sz="4000" b="1" dirty="0">
                <a:solidFill>
                  <a:srgbClr val="FFCCCC"/>
                </a:solidFill>
                <a:latin typeface="Arial" panose="020B0604020202020204" pitchFamily="34" charset="0"/>
              </a:rPr>
              <a:t>Nahum, Habakkuk, Zephaniah, Obadiah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4" descr="C:\My Documents\My Pictures\Maps\Babylonian Empire.JPG">
            <a:extLst>
              <a:ext uri="{FF2B5EF4-FFF2-40B4-BE49-F238E27FC236}">
                <a16:creationId xmlns:a16="http://schemas.microsoft.com/office/drawing/2014/main" id="{51932310-9793-4BCC-A634-ABAF8280B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6180"/>
          <a:stretch>
            <a:fillRect/>
          </a:stretch>
        </p:blipFill>
        <p:spPr bwMode="auto">
          <a:xfrm>
            <a:off x="990600" y="1295400"/>
            <a:ext cx="7315200" cy="533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a:extLst>
              <a:ext uri="{FF2B5EF4-FFF2-40B4-BE49-F238E27FC236}">
                <a16:creationId xmlns:a16="http://schemas.microsoft.com/office/drawing/2014/main" id="{7E05B194-C5EB-4E7C-B4B4-31606870CB41}"/>
              </a:ext>
            </a:extLst>
          </p:cNvPr>
          <p:cNvSpPr>
            <a:spLocks noGrp="1" noChangeArrowheads="1"/>
          </p:cNvSpPr>
          <p:nvPr>
            <p:ph type="title"/>
          </p:nvPr>
        </p:nvSpPr>
        <p:spPr>
          <a:xfrm>
            <a:off x="0" y="0"/>
            <a:ext cx="8915400" cy="838200"/>
          </a:xfrm>
        </p:spPr>
        <p:txBody>
          <a:bodyPr/>
          <a:lstStyle/>
          <a:p>
            <a:pPr eaLnBrk="1" hangingPunct="1"/>
            <a:r>
              <a:rPr lang="en-US" altLang="en-US" b="1">
                <a:solidFill>
                  <a:srgbClr val="FFCCCC"/>
                </a:solidFill>
                <a:latin typeface="Arial Rounded MT Bold" panose="020F0704030504030204" pitchFamily="34" charset="0"/>
                <a:cs typeface="Times New Roman" panose="02020603050405020304" pitchFamily="18" charset="0"/>
              </a:rPr>
              <a:t>The Minor Prophets and History</a:t>
            </a:r>
          </a:p>
        </p:txBody>
      </p:sp>
      <p:sp>
        <p:nvSpPr>
          <p:cNvPr id="11267" name="Rectangle 3">
            <a:extLst>
              <a:ext uri="{FF2B5EF4-FFF2-40B4-BE49-F238E27FC236}">
                <a16:creationId xmlns:a16="http://schemas.microsoft.com/office/drawing/2014/main" id="{C96A4C1F-BBA0-47CE-AB69-32D8B6465307}"/>
              </a:ext>
            </a:extLst>
          </p:cNvPr>
          <p:cNvSpPr>
            <a:spLocks noGrp="1" noChangeArrowheads="1"/>
          </p:cNvSpPr>
          <p:nvPr>
            <p:ph type="body" idx="1"/>
          </p:nvPr>
        </p:nvSpPr>
        <p:spPr>
          <a:xfrm>
            <a:off x="228600" y="685800"/>
            <a:ext cx="8686800" cy="685800"/>
          </a:xfrm>
        </p:spPr>
        <p:txBody>
          <a:bodyPr/>
          <a:lstStyle/>
          <a:p>
            <a:pPr eaLnBrk="1" hangingPunct="1">
              <a:buFontTx/>
              <a:buNone/>
            </a:pPr>
            <a:r>
              <a:rPr lang="en-US" altLang="en-US" sz="2800" b="1">
                <a:solidFill>
                  <a:srgbClr val="FFCCCC"/>
                </a:solidFill>
                <a:latin typeface="Arial Rounded MT Bold" panose="020F0704030504030204" pitchFamily="34" charset="0"/>
                <a:cs typeface="Times New Roman" panose="02020603050405020304" pitchFamily="18" charset="0"/>
              </a:rPr>
              <a:t>Seventh Century Developments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1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12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11268"/>
                                        </p:tgtEl>
                                        <p:attrNameLst>
                                          <p:attrName>style.visibility</p:attrName>
                                        </p:attrNameLst>
                                      </p:cBhvr>
                                      <p:to>
                                        <p:strVal val="visible"/>
                                      </p:to>
                                    </p:set>
                                    <p:anim calcmode="lin" valueType="num">
                                      <p:cBhvr additive="base">
                                        <p:cTn id="15" dur="500" fill="hold"/>
                                        <p:tgtEl>
                                          <p:spTgt spid="11268"/>
                                        </p:tgtEl>
                                        <p:attrNameLst>
                                          <p:attrName>ppt_x</p:attrName>
                                        </p:attrNameLst>
                                      </p:cBhvr>
                                      <p:tavLst>
                                        <p:tav tm="0">
                                          <p:val>
                                            <p:strVal val="0-#ppt_w/2"/>
                                          </p:val>
                                        </p:tav>
                                        <p:tav tm="100000">
                                          <p:val>
                                            <p:strVal val="#ppt_x"/>
                                          </p:val>
                                        </p:tav>
                                      </p:tavLst>
                                    </p:anim>
                                    <p:anim calcmode="lin" valueType="num">
                                      <p:cBhvr additive="base">
                                        <p:cTn id="16"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8207820-8FBC-447F-8939-89D212A13278}"/>
              </a:ext>
            </a:extLst>
          </p:cNvPr>
          <p:cNvSpPr>
            <a:spLocks noGrp="1" noChangeArrowheads="1"/>
          </p:cNvSpPr>
          <p:nvPr>
            <p:ph type="title"/>
          </p:nvPr>
        </p:nvSpPr>
        <p:spPr>
          <a:xfrm>
            <a:off x="685800" y="0"/>
            <a:ext cx="7772400" cy="1143000"/>
          </a:xfrm>
        </p:spPr>
        <p:txBody>
          <a:bodyPr/>
          <a:lstStyle/>
          <a:p>
            <a:pPr eaLnBrk="1" hangingPunct="1"/>
            <a:r>
              <a:rPr lang="en-US" altLang="en-US" b="1">
                <a:solidFill>
                  <a:srgbClr val="FFCCCC"/>
                </a:solidFill>
              </a:rPr>
              <a:t>Nahum</a:t>
            </a:r>
          </a:p>
        </p:txBody>
      </p:sp>
      <p:sp>
        <p:nvSpPr>
          <p:cNvPr id="23555" name="Rectangle 3">
            <a:extLst>
              <a:ext uri="{FF2B5EF4-FFF2-40B4-BE49-F238E27FC236}">
                <a16:creationId xmlns:a16="http://schemas.microsoft.com/office/drawing/2014/main" id="{784DC441-5A82-4AEF-84D6-6878008C7340}"/>
              </a:ext>
            </a:extLst>
          </p:cNvPr>
          <p:cNvSpPr>
            <a:spLocks noGrp="1" noChangeArrowheads="1"/>
          </p:cNvSpPr>
          <p:nvPr>
            <p:ph type="body" idx="1"/>
          </p:nvPr>
        </p:nvSpPr>
        <p:spPr>
          <a:xfrm>
            <a:off x="381000" y="990600"/>
            <a:ext cx="8534400" cy="5334000"/>
          </a:xfrm>
        </p:spPr>
        <p:txBody>
          <a:bodyPr/>
          <a:lstStyle/>
          <a:p>
            <a:pPr eaLnBrk="1" hangingPunct="1"/>
            <a:r>
              <a:rPr lang="en-US" altLang="en-US" b="1">
                <a:solidFill>
                  <a:srgbClr val="FFCCCC"/>
                </a:solidFill>
                <a:latin typeface="Arial Rounded MT Bold" panose="020F0704030504030204" pitchFamily="34" charset="0"/>
                <a:cs typeface="Times New Roman" panose="02020603050405020304" pitchFamily="18" charset="0"/>
              </a:rPr>
              <a:t>Historical Context</a:t>
            </a:r>
          </a:p>
          <a:p>
            <a:pPr lvl="1" eaLnBrk="1" hangingPunct="1"/>
            <a:r>
              <a:rPr lang="en-US" altLang="en-US" b="1">
                <a:solidFill>
                  <a:srgbClr val="FFCCCC"/>
                </a:solidFill>
                <a:latin typeface="Arial" panose="020B0604020202020204" pitchFamily="34" charset="0"/>
                <a:cs typeface="Times New Roman" panose="02020603050405020304" pitchFamily="18" charset="0"/>
              </a:rPr>
              <a:t>Destruction of Thebes, 663 (3:8)</a:t>
            </a:r>
          </a:p>
          <a:p>
            <a:pPr lvl="1" eaLnBrk="1" hangingPunct="1"/>
            <a:r>
              <a:rPr lang="en-US" altLang="en-US" b="1">
                <a:solidFill>
                  <a:srgbClr val="FFCCCC"/>
                </a:solidFill>
                <a:latin typeface="Arial" panose="020B0604020202020204" pitchFamily="34" charset="0"/>
                <a:cs typeface="Times New Roman" panose="02020603050405020304" pitchFamily="18" charset="0"/>
              </a:rPr>
              <a:t>Destruction of Nineveh, 612, imminent?</a:t>
            </a:r>
          </a:p>
          <a:p>
            <a:pPr eaLnBrk="1" hangingPunct="1"/>
            <a:r>
              <a:rPr lang="en-US" altLang="en-US" b="1">
                <a:solidFill>
                  <a:srgbClr val="FFCCCC"/>
                </a:solidFill>
                <a:latin typeface="Arial" panose="020B0604020202020204" pitchFamily="34" charset="0"/>
                <a:cs typeface="Times New Roman" panose="02020603050405020304" pitchFamily="18" charset="0"/>
              </a:rPr>
              <a:t>Message</a:t>
            </a:r>
          </a:p>
          <a:p>
            <a:pPr lvl="1" eaLnBrk="1" hangingPunct="1"/>
            <a:r>
              <a:rPr lang="en-US" altLang="en-US" b="1">
                <a:solidFill>
                  <a:srgbClr val="FFCCCC"/>
                </a:solidFill>
                <a:latin typeface="Arial" panose="020B0604020202020204" pitchFamily="34" charset="0"/>
                <a:cs typeface="Times New Roman" panose="02020603050405020304" pitchFamily="18" charset="0"/>
              </a:rPr>
              <a:t>Foreign prophecy against Nineveh</a:t>
            </a:r>
          </a:p>
          <a:p>
            <a:pPr lvl="1" eaLnBrk="1" hangingPunct="1"/>
            <a:r>
              <a:rPr lang="en-US" altLang="en-US" b="1">
                <a:solidFill>
                  <a:srgbClr val="FFCCCC"/>
                </a:solidFill>
                <a:latin typeface="Arial" panose="020B0604020202020204" pitchFamily="34" charset="0"/>
                <a:cs typeface="Times New Roman" panose="02020603050405020304" pitchFamily="18" charset="0"/>
              </a:rPr>
              <a:t>God is all-powerful</a:t>
            </a:r>
          </a:p>
          <a:p>
            <a:pPr lvl="2" eaLnBrk="1" hangingPunct="1"/>
            <a:r>
              <a:rPr lang="en-US" altLang="en-US" b="1">
                <a:solidFill>
                  <a:srgbClr val="FFCCCC"/>
                </a:solidFill>
                <a:latin typeface="Arial" panose="020B0604020202020204" pitchFamily="34" charset="0"/>
                <a:cs typeface="Times New Roman" panose="02020603050405020304" pitchFamily="18" charset="0"/>
              </a:rPr>
              <a:t>God created and controls the world.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checkerboard(across)">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checkerboard(across)">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checkerboard(across)">
                                      <p:cBhvr>
                                        <p:cTn id="27" dur="5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3555">
                                            <p:txEl>
                                              <p:pRg st="5" end="5"/>
                                            </p:txEl>
                                          </p:spTgt>
                                        </p:tgtEl>
                                        <p:attrNameLst>
                                          <p:attrName>style.visibility</p:attrName>
                                        </p:attrNameLst>
                                      </p:cBhvr>
                                      <p:to>
                                        <p:strVal val="visible"/>
                                      </p:to>
                                    </p:set>
                                    <p:animEffect transition="in" filter="checkerboard(across)">
                                      <p:cBhvr>
                                        <p:cTn id="32" dur="500"/>
                                        <p:tgtEl>
                                          <p:spTgt spid="235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Effect transition="in" filter="checkerboard(across)">
                                      <p:cBhvr>
                                        <p:cTn id="37" dur="5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3501BC2-D977-40E8-8D49-A41AB6AFD7E5}"/>
              </a:ext>
            </a:extLst>
          </p:cNvPr>
          <p:cNvSpPr>
            <a:spLocks noGrp="1" noChangeArrowheads="1"/>
          </p:cNvSpPr>
          <p:nvPr>
            <p:ph type="title"/>
          </p:nvPr>
        </p:nvSpPr>
        <p:spPr>
          <a:xfrm>
            <a:off x="685800" y="0"/>
            <a:ext cx="7772400" cy="1143000"/>
          </a:xfrm>
        </p:spPr>
        <p:txBody>
          <a:bodyPr/>
          <a:lstStyle/>
          <a:p>
            <a:pPr eaLnBrk="1" hangingPunct="1"/>
            <a:r>
              <a:rPr lang="en-US" altLang="en-US" b="1">
                <a:solidFill>
                  <a:srgbClr val="FFCCCC"/>
                </a:solidFill>
              </a:rPr>
              <a:t>Habakkuk</a:t>
            </a:r>
          </a:p>
        </p:txBody>
      </p:sp>
      <p:sp>
        <p:nvSpPr>
          <p:cNvPr id="41987" name="Rectangle 3">
            <a:extLst>
              <a:ext uri="{FF2B5EF4-FFF2-40B4-BE49-F238E27FC236}">
                <a16:creationId xmlns:a16="http://schemas.microsoft.com/office/drawing/2014/main" id="{C797D30B-32BA-41CD-9518-A805670D623E}"/>
              </a:ext>
            </a:extLst>
          </p:cNvPr>
          <p:cNvSpPr>
            <a:spLocks noGrp="1" noChangeArrowheads="1"/>
          </p:cNvSpPr>
          <p:nvPr>
            <p:ph type="body" idx="1"/>
          </p:nvPr>
        </p:nvSpPr>
        <p:spPr>
          <a:xfrm>
            <a:off x="381000" y="990600"/>
            <a:ext cx="8534400" cy="5334000"/>
          </a:xfrm>
        </p:spPr>
        <p:txBody>
          <a:bodyPr/>
          <a:lstStyle/>
          <a:p>
            <a:pPr eaLnBrk="1" hangingPunct="1"/>
            <a:r>
              <a:rPr lang="en-US" altLang="en-US" b="1">
                <a:solidFill>
                  <a:srgbClr val="FFCCCC"/>
                </a:solidFill>
                <a:latin typeface="Arial Rounded MT Bold" panose="020F0704030504030204" pitchFamily="34" charset="0"/>
                <a:cs typeface="Times New Roman" panose="02020603050405020304" pitchFamily="18" charset="0"/>
              </a:rPr>
              <a:t>Historical Context</a:t>
            </a:r>
          </a:p>
          <a:p>
            <a:pPr lvl="1" eaLnBrk="1" hangingPunct="1"/>
            <a:r>
              <a:rPr lang="en-US" altLang="en-US" b="1">
                <a:solidFill>
                  <a:srgbClr val="FFCCCC"/>
                </a:solidFill>
                <a:latin typeface="Arial" panose="020B0604020202020204" pitchFamily="34" charset="0"/>
                <a:cs typeface="Times New Roman" panose="02020603050405020304" pitchFamily="18" charset="0"/>
              </a:rPr>
              <a:t>“Rise of the Chaldeans” (1:6)</a:t>
            </a:r>
          </a:p>
          <a:p>
            <a:pPr lvl="1" eaLnBrk="1" hangingPunct="1"/>
            <a:r>
              <a:rPr lang="en-US" altLang="en-US" b="1">
                <a:solidFill>
                  <a:srgbClr val="FFCCCC"/>
                </a:solidFill>
                <a:latin typeface="Arial" panose="020B0604020202020204" pitchFamily="34" charset="0"/>
                <a:cs typeface="Times New Roman" panose="02020603050405020304" pitchFamily="18" charset="0"/>
              </a:rPr>
              <a:t>After 612, fall of Nineveh</a:t>
            </a:r>
          </a:p>
          <a:p>
            <a:pPr lvl="1" eaLnBrk="1" hangingPunct="1"/>
            <a:r>
              <a:rPr lang="en-US" altLang="en-US" b="1">
                <a:solidFill>
                  <a:srgbClr val="FFCCCC"/>
                </a:solidFill>
                <a:latin typeface="Arial" panose="020B0604020202020204" pitchFamily="34" charset="0"/>
                <a:cs typeface="Times New Roman" panose="02020603050405020304" pitchFamily="18" charset="0"/>
              </a:rPr>
              <a:t>Before 587, destruction of Jerusalem</a:t>
            </a:r>
          </a:p>
          <a:p>
            <a:pPr eaLnBrk="1" hangingPunct="1"/>
            <a:r>
              <a:rPr lang="en-US" altLang="en-US" b="1">
                <a:solidFill>
                  <a:srgbClr val="FFCCCC"/>
                </a:solidFill>
                <a:latin typeface="Arial" panose="020B0604020202020204" pitchFamily="34" charset="0"/>
                <a:cs typeface="Times New Roman" panose="02020603050405020304" pitchFamily="18" charset="0"/>
              </a:rPr>
              <a:t>Message</a:t>
            </a:r>
          </a:p>
          <a:p>
            <a:pPr lvl="1" eaLnBrk="1" hangingPunct="1"/>
            <a:r>
              <a:rPr lang="en-US" altLang="en-US" b="1">
                <a:solidFill>
                  <a:srgbClr val="FFCCCC"/>
                </a:solidFill>
                <a:latin typeface="Arial" panose="020B0604020202020204" pitchFamily="34" charset="0"/>
                <a:cs typeface="Times New Roman" panose="02020603050405020304" pitchFamily="18" charset="0"/>
              </a:rPr>
              <a:t>Theodicy</a:t>
            </a:r>
          </a:p>
          <a:p>
            <a:pPr lvl="2" eaLnBrk="1" hangingPunct="1"/>
            <a:r>
              <a:rPr lang="en-US" altLang="en-US" b="1">
                <a:solidFill>
                  <a:srgbClr val="FFCCCC"/>
                </a:solidFill>
                <a:latin typeface="Arial" panose="020B0604020202020204" pitchFamily="34" charset="0"/>
                <a:cs typeface="Times New Roman" panose="02020603050405020304" pitchFamily="18" charset="0"/>
              </a:rPr>
              <a:t>Why does sin/evil go unpunished?</a:t>
            </a:r>
          </a:p>
          <a:p>
            <a:pPr lvl="1" eaLnBrk="1" hangingPunct="1"/>
            <a:r>
              <a:rPr lang="en-US" altLang="en-US" b="1">
                <a:solidFill>
                  <a:srgbClr val="FFCCCC"/>
                </a:solidFill>
                <a:latin typeface="Arial" panose="020B0604020202020204" pitchFamily="34" charset="0"/>
                <a:cs typeface="Times New Roman" panose="02020603050405020304" pitchFamily="18" charset="0"/>
              </a:rPr>
              <a:t>God’s sovereign control of the universe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checkerboard(across)">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checkerboard(across)">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checkerboard(across)">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checkerboard(across)">
                                      <p:cBhvr>
                                        <p:cTn id="22" dur="500"/>
                                        <p:tgtEl>
                                          <p:spTgt spid="41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checkerboard(across)">
                                      <p:cBhvr>
                                        <p:cTn id="27" dur="500"/>
                                        <p:tgtEl>
                                          <p:spTgt spid="419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1987">
                                            <p:txEl>
                                              <p:pRg st="5" end="5"/>
                                            </p:txEl>
                                          </p:spTgt>
                                        </p:tgtEl>
                                        <p:attrNameLst>
                                          <p:attrName>style.visibility</p:attrName>
                                        </p:attrNameLst>
                                      </p:cBhvr>
                                      <p:to>
                                        <p:strVal val="visible"/>
                                      </p:to>
                                    </p:set>
                                    <p:animEffect transition="in" filter="checkerboard(across)">
                                      <p:cBhvr>
                                        <p:cTn id="32" dur="500"/>
                                        <p:tgtEl>
                                          <p:spTgt spid="4198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1987">
                                            <p:txEl>
                                              <p:pRg st="6" end="6"/>
                                            </p:txEl>
                                          </p:spTgt>
                                        </p:tgtEl>
                                        <p:attrNameLst>
                                          <p:attrName>style.visibility</p:attrName>
                                        </p:attrNameLst>
                                      </p:cBhvr>
                                      <p:to>
                                        <p:strVal val="visible"/>
                                      </p:to>
                                    </p:set>
                                    <p:animEffect transition="in" filter="checkerboard(across)">
                                      <p:cBhvr>
                                        <p:cTn id="37" dur="500"/>
                                        <p:tgtEl>
                                          <p:spTgt spid="4198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1987">
                                            <p:txEl>
                                              <p:pRg st="7" end="7"/>
                                            </p:txEl>
                                          </p:spTgt>
                                        </p:tgtEl>
                                        <p:attrNameLst>
                                          <p:attrName>style.visibility</p:attrName>
                                        </p:attrNameLst>
                                      </p:cBhvr>
                                      <p:to>
                                        <p:strVal val="visible"/>
                                      </p:to>
                                    </p:set>
                                    <p:animEffect transition="in" filter="checkerboard(across)">
                                      <p:cBhvr>
                                        <p:cTn id="42" dur="500"/>
                                        <p:tgtEl>
                                          <p:spTgt spid="419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57ED7EC-CEE6-4BBC-970F-36E6DB31F5D9}"/>
              </a:ext>
            </a:extLst>
          </p:cNvPr>
          <p:cNvSpPr>
            <a:spLocks noGrp="1" noChangeArrowheads="1"/>
          </p:cNvSpPr>
          <p:nvPr>
            <p:ph type="title"/>
          </p:nvPr>
        </p:nvSpPr>
        <p:spPr>
          <a:xfrm>
            <a:off x="685800" y="0"/>
            <a:ext cx="7772400" cy="1143000"/>
          </a:xfrm>
        </p:spPr>
        <p:txBody>
          <a:bodyPr/>
          <a:lstStyle/>
          <a:p>
            <a:pPr eaLnBrk="1" hangingPunct="1"/>
            <a:r>
              <a:rPr lang="en-US" altLang="en-US" b="1">
                <a:solidFill>
                  <a:srgbClr val="FFCCCC"/>
                </a:solidFill>
              </a:rPr>
              <a:t>Habakkuk 2:4</a:t>
            </a:r>
          </a:p>
        </p:txBody>
      </p:sp>
      <p:sp>
        <p:nvSpPr>
          <p:cNvPr id="41987" name="Rectangle 3">
            <a:extLst>
              <a:ext uri="{FF2B5EF4-FFF2-40B4-BE49-F238E27FC236}">
                <a16:creationId xmlns:a16="http://schemas.microsoft.com/office/drawing/2014/main" id="{CF1D1588-FC65-4CE4-BC76-EEB90FFA290F}"/>
              </a:ext>
            </a:extLst>
          </p:cNvPr>
          <p:cNvSpPr>
            <a:spLocks noGrp="1" noChangeArrowheads="1"/>
          </p:cNvSpPr>
          <p:nvPr>
            <p:ph type="body" idx="1"/>
          </p:nvPr>
        </p:nvSpPr>
        <p:spPr>
          <a:xfrm>
            <a:off x="381000" y="609600"/>
            <a:ext cx="8534400" cy="5715000"/>
          </a:xfrm>
        </p:spPr>
        <p:txBody>
          <a:bodyPr/>
          <a:lstStyle/>
          <a:p>
            <a:pPr eaLnBrk="1" hangingPunct="1">
              <a:defRPr/>
            </a:pPr>
            <a:r>
              <a:rPr lang="en-US" b="1" dirty="0">
                <a:solidFill>
                  <a:srgbClr val="FFCCCC"/>
                </a:solidFill>
                <a:latin typeface="Arial" charset="0"/>
                <a:cs typeface="Times New Roman" charset="0"/>
              </a:rPr>
              <a:t>Message</a:t>
            </a:r>
          </a:p>
          <a:p>
            <a:pPr lvl="1" eaLnBrk="1" hangingPunct="1">
              <a:defRPr/>
            </a:pPr>
            <a:r>
              <a:rPr lang="en-US" b="1" dirty="0">
                <a:solidFill>
                  <a:srgbClr val="FFCCCC"/>
                </a:solidFill>
                <a:latin typeface="Arial" charset="0"/>
                <a:cs typeface="Times New Roman" charset="0"/>
              </a:rPr>
              <a:t>The righteous “live by </a:t>
            </a:r>
            <a:r>
              <a:rPr lang="en-US" b="1" dirty="0">
                <a:solidFill>
                  <a:srgbClr val="FFFF00"/>
                </a:solidFill>
                <a:effectLst>
                  <a:outerShdw blurRad="38100" dist="38100" dir="2700000" algn="tl">
                    <a:srgbClr val="000000">
                      <a:alpha val="43137"/>
                    </a:srgbClr>
                  </a:outerShdw>
                </a:effectLst>
                <a:latin typeface="Arial" charset="0"/>
                <a:cs typeface="Times New Roman" charset="0"/>
              </a:rPr>
              <a:t>faith</a:t>
            </a:r>
            <a:r>
              <a:rPr lang="en-US" b="1" dirty="0">
                <a:solidFill>
                  <a:srgbClr val="FFCCCC"/>
                </a:solidFill>
                <a:latin typeface="Arial" charset="0"/>
                <a:cs typeface="Times New Roman" charset="0"/>
              </a:rPr>
              <a:t>.”</a:t>
            </a:r>
          </a:p>
          <a:p>
            <a:pPr lvl="1" eaLnBrk="1" hangingPunct="1">
              <a:defRPr/>
            </a:pPr>
            <a:r>
              <a:rPr lang="en-US" dirty="0">
                <a:solidFill>
                  <a:schemeClr val="bg1"/>
                </a:solidFill>
                <a:latin typeface="Arial" pitchFamily="34" charset="0"/>
                <a:cs typeface="Arial" pitchFamily="34" charset="0"/>
              </a:rPr>
              <a:t>"Behold, his soul is puffed up; it is not upright within him, but the righteous shall live by his </a:t>
            </a:r>
            <a:r>
              <a:rPr lang="en-US" b="1" dirty="0">
                <a:solidFill>
                  <a:srgbClr val="FFFF00"/>
                </a:solidFill>
                <a:effectLst>
                  <a:outerShdw blurRad="38100" dist="38100" dir="2700000" algn="tl">
                    <a:srgbClr val="000000">
                      <a:alpha val="43137"/>
                    </a:srgbClr>
                  </a:outerShdw>
                </a:effectLst>
                <a:latin typeface="Arial" pitchFamily="34" charset="0"/>
                <a:cs typeface="Arial" pitchFamily="34" charset="0"/>
              </a:rPr>
              <a:t>faith</a:t>
            </a:r>
            <a:r>
              <a:rPr lang="en-US" dirty="0">
                <a:solidFill>
                  <a:schemeClr val="bg1"/>
                </a:solidFill>
                <a:latin typeface="Arial" pitchFamily="34" charset="0"/>
                <a:cs typeface="Arial" pitchFamily="34" charset="0"/>
              </a:rPr>
              <a:t>. (</a:t>
            </a:r>
            <a:r>
              <a:rPr lang="en-US" dirty="0" err="1">
                <a:solidFill>
                  <a:schemeClr val="bg1"/>
                </a:solidFill>
                <a:latin typeface="Arial" pitchFamily="34" charset="0"/>
                <a:cs typeface="Arial" pitchFamily="34" charset="0"/>
              </a:rPr>
              <a:t>Hab</a:t>
            </a:r>
            <a:r>
              <a:rPr lang="en-US" dirty="0">
                <a:solidFill>
                  <a:schemeClr val="bg1"/>
                </a:solidFill>
                <a:latin typeface="Arial" pitchFamily="34" charset="0"/>
                <a:cs typeface="Arial" pitchFamily="34" charset="0"/>
              </a:rPr>
              <a:t> 2:4 ESV)</a:t>
            </a:r>
          </a:p>
          <a:p>
            <a:pPr lvl="1" eaLnBrk="1" hangingPunct="1">
              <a:defRPr/>
            </a:pPr>
            <a:r>
              <a:rPr lang="en-US" dirty="0">
                <a:solidFill>
                  <a:schemeClr val="bg1"/>
                </a:solidFill>
                <a:latin typeface="Arial" pitchFamily="34" charset="0"/>
                <a:cs typeface="Arial" pitchFamily="34" charset="0"/>
              </a:rPr>
              <a:t>"See, he is puffed up; his desires are not upright-- but the righteous will live by his </a:t>
            </a:r>
            <a:r>
              <a:rPr lang="en-US" b="1" dirty="0">
                <a:solidFill>
                  <a:srgbClr val="FFFF00"/>
                </a:solidFill>
                <a:effectLst>
                  <a:outerShdw blurRad="38100" dist="38100" dir="2700000" algn="tl">
                    <a:srgbClr val="000000">
                      <a:alpha val="43137"/>
                    </a:srgbClr>
                  </a:outerShdw>
                </a:effectLst>
                <a:latin typeface="Arial" pitchFamily="34" charset="0"/>
                <a:cs typeface="Arial" pitchFamily="34" charset="0"/>
              </a:rPr>
              <a:t>faith</a:t>
            </a:r>
            <a:r>
              <a:rPr lang="en-US" dirty="0">
                <a:solidFill>
                  <a:schemeClr val="bg1"/>
                </a:solidFill>
                <a:latin typeface="Arial" pitchFamily="34" charset="0"/>
                <a:cs typeface="Arial" pitchFamily="34" charset="0"/>
              </a:rPr>
              <a:t>-- (</a:t>
            </a:r>
            <a:r>
              <a:rPr lang="en-US" dirty="0" err="1">
                <a:solidFill>
                  <a:schemeClr val="bg1"/>
                </a:solidFill>
                <a:latin typeface="Arial" pitchFamily="34" charset="0"/>
                <a:cs typeface="Arial" pitchFamily="34" charset="0"/>
              </a:rPr>
              <a:t>Hab</a:t>
            </a:r>
            <a:r>
              <a:rPr lang="en-US" dirty="0">
                <a:solidFill>
                  <a:schemeClr val="bg1"/>
                </a:solidFill>
                <a:latin typeface="Arial" pitchFamily="34" charset="0"/>
                <a:cs typeface="Arial" pitchFamily="34" charset="0"/>
              </a:rPr>
              <a:t> 2:4 NIV)</a:t>
            </a:r>
          </a:p>
          <a:p>
            <a:pPr lvl="1" eaLnBrk="1" hangingPunct="1">
              <a:defRPr/>
            </a:pPr>
            <a:r>
              <a:rPr lang="en-US" dirty="0">
                <a:solidFill>
                  <a:schemeClr val="bg1"/>
                </a:solidFill>
                <a:latin typeface="Arial" pitchFamily="34" charset="0"/>
                <a:cs typeface="Arial" pitchFamily="34" charset="0"/>
              </a:rPr>
              <a:t>Habakkuk 2:4 "Look at the proud! They trust in themselves, and their lives are crooked. But the righteous will live by their </a:t>
            </a:r>
            <a:r>
              <a:rPr lang="en-US" b="1" dirty="0">
                <a:solidFill>
                  <a:srgbClr val="FFFF00"/>
                </a:solidFill>
                <a:effectLst>
                  <a:outerShdw blurRad="38100" dist="38100" dir="2700000" algn="tl">
                    <a:srgbClr val="000000">
                      <a:alpha val="43137"/>
                    </a:srgbClr>
                  </a:outerShdw>
                </a:effectLst>
                <a:latin typeface="Arial" pitchFamily="34" charset="0"/>
                <a:cs typeface="Arial" pitchFamily="34" charset="0"/>
              </a:rPr>
              <a:t>faithfulness</a:t>
            </a:r>
            <a:r>
              <a:rPr lang="en-US" dirty="0">
                <a:solidFill>
                  <a:schemeClr val="bg1"/>
                </a:solidFill>
                <a:latin typeface="Arial" pitchFamily="34" charset="0"/>
                <a:cs typeface="Arial" pitchFamily="34" charset="0"/>
              </a:rPr>
              <a:t> to God. (</a:t>
            </a:r>
            <a:r>
              <a:rPr lang="en-US" dirty="0" err="1">
                <a:solidFill>
                  <a:schemeClr val="bg1"/>
                </a:solidFill>
                <a:latin typeface="Arial" pitchFamily="34" charset="0"/>
                <a:cs typeface="Arial" pitchFamily="34" charset="0"/>
              </a:rPr>
              <a:t>Hab</a:t>
            </a:r>
            <a:r>
              <a:rPr lang="en-US" dirty="0">
                <a:solidFill>
                  <a:schemeClr val="bg1"/>
                </a:solidFill>
                <a:latin typeface="Arial" pitchFamily="34" charset="0"/>
                <a:cs typeface="Arial" pitchFamily="34" charset="0"/>
              </a:rPr>
              <a:t> 2:4 NLT)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checkerboard(across)">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checkerboard(across)">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checkerboard(across)">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checkerboard(across)">
                                      <p:cBhvr>
                                        <p:cTn id="22" dur="500"/>
                                        <p:tgtEl>
                                          <p:spTgt spid="419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checkerboard(across)">
                                      <p:cBhvr>
                                        <p:cTn id="27"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A09F4FA-E9B0-4D41-A32B-0083BBF9CF7B}"/>
              </a:ext>
            </a:extLst>
          </p:cNvPr>
          <p:cNvSpPr>
            <a:spLocks noGrp="1" noChangeArrowheads="1"/>
          </p:cNvSpPr>
          <p:nvPr>
            <p:ph type="title"/>
          </p:nvPr>
        </p:nvSpPr>
        <p:spPr>
          <a:xfrm>
            <a:off x="685800" y="0"/>
            <a:ext cx="7772400" cy="1143000"/>
          </a:xfrm>
        </p:spPr>
        <p:txBody>
          <a:bodyPr/>
          <a:lstStyle/>
          <a:p>
            <a:pPr eaLnBrk="1" hangingPunct="1"/>
            <a:r>
              <a:rPr lang="en-US" altLang="en-US" b="1">
                <a:solidFill>
                  <a:srgbClr val="FFCCCC"/>
                </a:solidFill>
              </a:rPr>
              <a:t>Habakkuk 3:17-19</a:t>
            </a:r>
          </a:p>
        </p:txBody>
      </p:sp>
      <p:sp>
        <p:nvSpPr>
          <p:cNvPr id="41987" name="Rectangle 3">
            <a:extLst>
              <a:ext uri="{FF2B5EF4-FFF2-40B4-BE49-F238E27FC236}">
                <a16:creationId xmlns:a16="http://schemas.microsoft.com/office/drawing/2014/main" id="{A853D1A8-C92C-41E4-8D78-F97BD96E9D7B}"/>
              </a:ext>
            </a:extLst>
          </p:cNvPr>
          <p:cNvSpPr>
            <a:spLocks noGrp="1" noChangeArrowheads="1"/>
          </p:cNvSpPr>
          <p:nvPr>
            <p:ph type="body" idx="1"/>
          </p:nvPr>
        </p:nvSpPr>
        <p:spPr>
          <a:xfrm>
            <a:off x="381000" y="990600"/>
            <a:ext cx="8534400" cy="5334000"/>
          </a:xfrm>
        </p:spPr>
        <p:txBody>
          <a:bodyPr/>
          <a:lstStyle/>
          <a:p>
            <a:pPr eaLnBrk="1" hangingPunct="1"/>
            <a:r>
              <a:rPr lang="en-US" altLang="en-US" b="1">
                <a:solidFill>
                  <a:srgbClr val="FFCCCC"/>
                </a:solidFill>
                <a:latin typeface="Arial" panose="020B0604020202020204" pitchFamily="34" charset="0"/>
                <a:cs typeface="Times New Roman" panose="02020603050405020304" pitchFamily="18" charset="0"/>
              </a:rPr>
              <a:t>Message</a:t>
            </a:r>
          </a:p>
          <a:p>
            <a:pPr lvl="1" eaLnBrk="1" hangingPunct="1"/>
            <a:r>
              <a:rPr lang="en-US" altLang="en-US" b="1">
                <a:solidFill>
                  <a:srgbClr val="FFCCCC"/>
                </a:solidFill>
                <a:latin typeface="Arial" panose="020B0604020202020204" pitchFamily="34" charset="0"/>
                <a:cs typeface="Times New Roman" panose="02020603050405020304" pitchFamily="18" charset="0"/>
              </a:rPr>
              <a:t>Trust in God (Hab. 3)</a:t>
            </a:r>
          </a:p>
          <a:p>
            <a:pPr eaLnBrk="1" hangingPunct="1">
              <a:buFontTx/>
              <a:buNone/>
            </a:pPr>
            <a:r>
              <a:rPr lang="en-US" altLang="en-US" sz="2800">
                <a:solidFill>
                  <a:schemeClr val="bg1"/>
                </a:solidFill>
                <a:latin typeface="Arial" panose="020B0604020202020204" pitchFamily="34" charset="0"/>
                <a:cs typeface="Arial" panose="020B0604020202020204" pitchFamily="34" charset="0"/>
              </a:rPr>
              <a:t>Though the fig tree should not blossom, nor fruit be on the vines, the produce of the olive fail and the fields yield no food, the flock be cut off from the fold and there be no herd in the stalls, yet I will rejoice in the LORD; I will take joy in the God of my salvation. GOD, the Lord, is my strength; he makes my feet like the deer's; he makes me tread on my high places. To the choirmaster: with stringed instruments. (ESV)</a:t>
            </a:r>
            <a:endParaRPr lang="en-US" altLang="en-US" sz="2800" b="1">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checkerboard(across)">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checkerboard(across)">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checkerboard(across)">
                                      <p:cBhvr>
                                        <p:cTn id="17"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1026">
            <a:extLst>
              <a:ext uri="{FF2B5EF4-FFF2-40B4-BE49-F238E27FC236}">
                <a16:creationId xmlns:a16="http://schemas.microsoft.com/office/drawing/2014/main" id="{1CDC2F25-2EA0-466D-A138-C775E20642D6}"/>
              </a:ext>
            </a:extLst>
          </p:cNvPr>
          <p:cNvSpPr>
            <a:spLocks noGrp="1" noChangeArrowheads="1"/>
          </p:cNvSpPr>
          <p:nvPr>
            <p:ph type="title"/>
          </p:nvPr>
        </p:nvSpPr>
        <p:spPr>
          <a:xfrm>
            <a:off x="685800" y="0"/>
            <a:ext cx="7772400" cy="1143000"/>
          </a:xfrm>
        </p:spPr>
        <p:txBody>
          <a:bodyPr/>
          <a:lstStyle/>
          <a:p>
            <a:pPr eaLnBrk="1" hangingPunct="1"/>
            <a:r>
              <a:rPr lang="en-US" altLang="en-US" b="1">
                <a:solidFill>
                  <a:srgbClr val="FFCCCC"/>
                </a:solidFill>
              </a:rPr>
              <a:t>Zephaniah </a:t>
            </a:r>
          </a:p>
        </p:txBody>
      </p:sp>
      <p:sp>
        <p:nvSpPr>
          <p:cNvPr id="43011" name="Rectangle 1027">
            <a:extLst>
              <a:ext uri="{FF2B5EF4-FFF2-40B4-BE49-F238E27FC236}">
                <a16:creationId xmlns:a16="http://schemas.microsoft.com/office/drawing/2014/main" id="{2C3B9CAF-1BD9-4CC9-8B66-9FD99545067C}"/>
              </a:ext>
            </a:extLst>
          </p:cNvPr>
          <p:cNvSpPr>
            <a:spLocks noGrp="1" noChangeArrowheads="1"/>
          </p:cNvSpPr>
          <p:nvPr>
            <p:ph type="body" idx="1"/>
          </p:nvPr>
        </p:nvSpPr>
        <p:spPr>
          <a:xfrm>
            <a:off x="381000" y="990600"/>
            <a:ext cx="8534400" cy="5334000"/>
          </a:xfrm>
        </p:spPr>
        <p:txBody>
          <a:bodyPr/>
          <a:lstStyle/>
          <a:p>
            <a:pPr eaLnBrk="1" hangingPunct="1"/>
            <a:r>
              <a:rPr lang="en-US" altLang="en-US" b="1">
                <a:solidFill>
                  <a:srgbClr val="FFCCCC"/>
                </a:solidFill>
                <a:latin typeface="Arial Rounded MT Bold" panose="020F0704030504030204" pitchFamily="34" charset="0"/>
                <a:cs typeface="Times New Roman" panose="02020603050405020304" pitchFamily="18" charset="0"/>
              </a:rPr>
              <a:t>Historical Context</a:t>
            </a:r>
          </a:p>
          <a:p>
            <a:pPr lvl="1" eaLnBrk="1" hangingPunct="1"/>
            <a:r>
              <a:rPr lang="en-US" altLang="en-US" b="1">
                <a:solidFill>
                  <a:srgbClr val="FFCCCC"/>
                </a:solidFill>
                <a:latin typeface="Arial" panose="020B0604020202020204" pitchFamily="34" charset="0"/>
                <a:cs typeface="Times New Roman" panose="02020603050405020304" pitchFamily="18" charset="0"/>
              </a:rPr>
              <a:t>During the reign of Josiah (640-609)</a:t>
            </a:r>
          </a:p>
          <a:p>
            <a:pPr eaLnBrk="1" hangingPunct="1"/>
            <a:r>
              <a:rPr lang="en-US" altLang="en-US" b="1">
                <a:solidFill>
                  <a:srgbClr val="FFCCCC"/>
                </a:solidFill>
                <a:latin typeface="Arial" panose="020B0604020202020204" pitchFamily="34" charset="0"/>
                <a:cs typeface="Times New Roman" panose="02020603050405020304" pitchFamily="18" charset="0"/>
              </a:rPr>
              <a:t>Message</a:t>
            </a:r>
          </a:p>
          <a:p>
            <a:pPr lvl="1" eaLnBrk="1" hangingPunct="1"/>
            <a:r>
              <a:rPr lang="en-US" altLang="en-US" b="1">
                <a:solidFill>
                  <a:srgbClr val="FFCCCC"/>
                </a:solidFill>
                <a:latin typeface="Arial" panose="020B0604020202020204" pitchFamily="34" charset="0"/>
                <a:cs typeface="Times New Roman" panose="02020603050405020304" pitchFamily="18" charset="0"/>
              </a:rPr>
              <a:t>Yahweh will judge Judah &amp; Jerusalem.</a:t>
            </a:r>
          </a:p>
          <a:p>
            <a:pPr lvl="1" eaLnBrk="1" hangingPunct="1"/>
            <a:r>
              <a:rPr lang="en-US" altLang="en-US" b="1">
                <a:solidFill>
                  <a:srgbClr val="FFCCCC"/>
                </a:solidFill>
                <a:latin typeface="Arial" panose="020B0604020202020204" pitchFamily="34" charset="0"/>
                <a:cs typeface="Times New Roman" panose="02020603050405020304" pitchFamily="18" charset="0"/>
              </a:rPr>
              <a:t>Yahweh will judge the nations.</a:t>
            </a:r>
          </a:p>
          <a:p>
            <a:pPr lvl="1" eaLnBrk="1" hangingPunct="1"/>
            <a:r>
              <a:rPr lang="en-US" altLang="en-US" b="1">
                <a:solidFill>
                  <a:srgbClr val="FFCCCC"/>
                </a:solidFill>
                <a:latin typeface="Arial" panose="020B0604020202020204" pitchFamily="34" charset="0"/>
                <a:cs typeface="Times New Roman" panose="02020603050405020304" pitchFamily="18" charset="0"/>
              </a:rPr>
              <a:t>A remnant of Judah will survive.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checkerboard(across)">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checkerboard(across)">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checkerboard(across)">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checkerboard(across)">
                                      <p:cBhvr>
                                        <p:cTn id="22" dur="500"/>
                                        <p:tgtEl>
                                          <p:spTgt spid="43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checkerboard(across)">
                                      <p:cBhvr>
                                        <p:cTn id="27" dur="500"/>
                                        <p:tgtEl>
                                          <p:spTgt spid="430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3011">
                                            <p:txEl>
                                              <p:pRg st="5" end="5"/>
                                            </p:txEl>
                                          </p:spTgt>
                                        </p:tgtEl>
                                        <p:attrNameLst>
                                          <p:attrName>style.visibility</p:attrName>
                                        </p:attrNameLst>
                                      </p:cBhvr>
                                      <p:to>
                                        <p:strVal val="visible"/>
                                      </p:to>
                                    </p:set>
                                    <p:animEffect transition="in" filter="checkerboard(across)">
                                      <p:cBhvr>
                                        <p:cTn id="32" dur="500"/>
                                        <p:tgtEl>
                                          <p:spTgt spid="43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D89BE15-CBD8-4CF0-8289-ED7C50BE5219}"/>
              </a:ext>
            </a:extLst>
          </p:cNvPr>
          <p:cNvSpPr>
            <a:spLocks noGrp="1" noChangeArrowheads="1"/>
          </p:cNvSpPr>
          <p:nvPr>
            <p:ph type="title"/>
          </p:nvPr>
        </p:nvSpPr>
        <p:spPr>
          <a:xfrm>
            <a:off x="152400" y="228600"/>
            <a:ext cx="4572000" cy="838200"/>
          </a:xfrm>
        </p:spPr>
        <p:txBody>
          <a:bodyPr/>
          <a:lstStyle/>
          <a:p>
            <a:pPr eaLnBrk="1" hangingPunct="1"/>
            <a:r>
              <a:rPr lang="en-US" altLang="en-US">
                <a:solidFill>
                  <a:schemeClr val="bg1"/>
                </a:solidFill>
                <a:latin typeface="Arial Rounded MT Bold" panose="020F0704030504030204" pitchFamily="34" charset="0"/>
              </a:rPr>
              <a:t>Obadiah </a:t>
            </a:r>
          </a:p>
        </p:txBody>
      </p:sp>
      <p:sp>
        <p:nvSpPr>
          <p:cNvPr id="29699" name="Rectangle 3">
            <a:extLst>
              <a:ext uri="{FF2B5EF4-FFF2-40B4-BE49-F238E27FC236}">
                <a16:creationId xmlns:a16="http://schemas.microsoft.com/office/drawing/2014/main" id="{3437B9DE-A351-4A7A-BE4B-8B5B6A0B40DE}"/>
              </a:ext>
            </a:extLst>
          </p:cNvPr>
          <p:cNvSpPr>
            <a:spLocks noGrp="1" noChangeArrowheads="1"/>
          </p:cNvSpPr>
          <p:nvPr>
            <p:ph type="body" idx="1"/>
          </p:nvPr>
        </p:nvSpPr>
        <p:spPr>
          <a:xfrm>
            <a:off x="609600" y="1447800"/>
            <a:ext cx="6858000" cy="4724400"/>
          </a:xfrm>
        </p:spPr>
        <p:txBody>
          <a:bodyPr/>
          <a:lstStyle/>
          <a:p>
            <a:pPr eaLnBrk="1" hangingPunct="1"/>
            <a:r>
              <a:rPr lang="en-US" altLang="en-US">
                <a:solidFill>
                  <a:schemeClr val="bg1"/>
                </a:solidFill>
                <a:latin typeface="Arial Rounded MT Bold" panose="020F0704030504030204" pitchFamily="34" charset="0"/>
                <a:cs typeface="Times New Roman" panose="02020603050405020304" pitchFamily="18" charset="0"/>
              </a:rPr>
              <a:t>Historical Background</a:t>
            </a:r>
          </a:p>
          <a:p>
            <a:pPr lvl="1" eaLnBrk="1" hangingPunct="1"/>
            <a:r>
              <a:rPr lang="en-US" altLang="en-US">
                <a:solidFill>
                  <a:schemeClr val="bg1"/>
                </a:solidFill>
                <a:latin typeface="Arial Rounded MT Bold" panose="020F0704030504030204" pitchFamily="34" charset="0"/>
                <a:cs typeface="Times New Roman" panose="02020603050405020304" pitchFamily="18" charset="0"/>
              </a:rPr>
              <a:t>After 586, Edom exploited Judah</a:t>
            </a:r>
          </a:p>
          <a:p>
            <a:pPr eaLnBrk="1" hangingPunct="1"/>
            <a:r>
              <a:rPr lang="en-US" altLang="en-US">
                <a:solidFill>
                  <a:schemeClr val="bg1"/>
                </a:solidFill>
                <a:latin typeface="Arial Rounded MT Bold" panose="020F0704030504030204" pitchFamily="34" charset="0"/>
                <a:cs typeface="Times New Roman" panose="02020603050405020304" pitchFamily="18" charset="0"/>
              </a:rPr>
              <a:t>His message</a:t>
            </a:r>
          </a:p>
          <a:p>
            <a:pPr lvl="1" eaLnBrk="1" hangingPunct="1"/>
            <a:r>
              <a:rPr lang="en-US" altLang="en-US">
                <a:solidFill>
                  <a:schemeClr val="bg1"/>
                </a:solidFill>
                <a:latin typeface="Arial Rounded MT Bold" panose="020F0704030504030204" pitchFamily="34" charset="0"/>
                <a:cs typeface="Times New Roman" panose="02020603050405020304" pitchFamily="18" charset="0"/>
              </a:rPr>
              <a:t>God will judge Edom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10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69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69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969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9699">
                                            <p:txEl>
                                              <p:pRg st="1" end="1"/>
                                            </p:txEl>
                                          </p:spTgt>
                                        </p:tgtEl>
                                        <p:attrNameLst>
                                          <p:attrName>style.visibility</p:attrName>
                                        </p:attrNameLst>
                                      </p:cBhvr>
                                      <p:to>
                                        <p:strVal val="visible"/>
                                      </p:to>
                                    </p:set>
                                    <p:anim calcmode="lin" valueType="num">
                                      <p:cBhvr>
                                        <p:cTn id="15" dur="10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969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969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969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9699">
                                            <p:txEl>
                                              <p:pRg st="2" end="2"/>
                                            </p:txEl>
                                          </p:spTgt>
                                        </p:tgtEl>
                                        <p:attrNameLst>
                                          <p:attrName>style.visibility</p:attrName>
                                        </p:attrNameLst>
                                      </p:cBhvr>
                                      <p:to>
                                        <p:strVal val="visible"/>
                                      </p:to>
                                    </p:set>
                                    <p:anim calcmode="lin" valueType="num">
                                      <p:cBhvr>
                                        <p:cTn id="23" dur="10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969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969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969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9699">
                                            <p:txEl>
                                              <p:pRg st="3" end="3"/>
                                            </p:txEl>
                                          </p:spTgt>
                                        </p:tgtEl>
                                        <p:attrNameLst>
                                          <p:attrName>style.visibility</p:attrName>
                                        </p:attrNameLst>
                                      </p:cBhvr>
                                      <p:to>
                                        <p:strVal val="visible"/>
                                      </p:to>
                                    </p:set>
                                    <p:anim calcmode="lin" valueType="num">
                                      <p:cBhvr>
                                        <p:cTn id="31" dur="10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969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969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969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3"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FFCCCC"/>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rgbClr val="FFCCCC"/>
            </a:solidFill>
            <a:effectLst/>
            <a:latin typeface="Arial Rounded MT Bold"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TotalTime>
  <Words>288</Words>
  <Application>Microsoft Office PowerPoint</Application>
  <PresentationFormat>On-screen Show (4:3)</PresentationFormat>
  <Paragraphs>44</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 Rounded MT Bold</vt:lpstr>
      <vt:lpstr>Arial</vt:lpstr>
      <vt:lpstr>Times New Roman</vt:lpstr>
      <vt:lpstr>Showcard Gothic</vt:lpstr>
      <vt:lpstr>SBL Hebrew</vt:lpstr>
      <vt:lpstr>Arial Black</vt:lpstr>
      <vt:lpstr>Default Design</vt:lpstr>
      <vt:lpstr>Prophets II</vt:lpstr>
      <vt:lpstr>The Minor Prophets and History</vt:lpstr>
      <vt:lpstr>Nahum</vt:lpstr>
      <vt:lpstr>Habakkuk</vt:lpstr>
      <vt:lpstr>Habakkuk 2:4</vt:lpstr>
      <vt:lpstr>Habakkuk 3:17-19</vt:lpstr>
      <vt:lpstr>Zephaniah </vt:lpstr>
      <vt:lpstr>Obadiah </vt:lpstr>
    </vt:vector>
  </TitlesOfParts>
  <Company>HGST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Minor Prophets</dc:title>
  <dc:creator>Chuck Pitts</dc:creator>
  <cp:lastModifiedBy>Chuck Pitts</cp:lastModifiedBy>
  <cp:revision>39</cp:revision>
  <dcterms:created xsi:type="dcterms:W3CDTF">2000-01-25T16:28:06Z</dcterms:created>
  <dcterms:modified xsi:type="dcterms:W3CDTF">2019-03-29T00:57:44Z</dcterms:modified>
</cp:coreProperties>
</file>